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0.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2.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sldIdLst>
    <p:sldId id="256" r:id="rId2"/>
    <p:sldId id="435" r:id="rId3"/>
    <p:sldId id="430" r:id="rId4"/>
    <p:sldId id="257" r:id="rId5"/>
    <p:sldId id="296" r:id="rId6"/>
    <p:sldId id="298" r:id="rId7"/>
    <p:sldId id="308" r:id="rId8"/>
    <p:sldId id="301" r:id="rId9"/>
    <p:sldId id="302" r:id="rId10"/>
    <p:sldId id="432" r:id="rId11"/>
    <p:sldId id="303" r:id="rId12"/>
    <p:sldId id="304" r:id="rId13"/>
    <p:sldId id="382" r:id="rId14"/>
    <p:sldId id="431" r:id="rId15"/>
    <p:sldId id="305" r:id="rId16"/>
    <p:sldId id="693" r:id="rId17"/>
    <p:sldId id="387" r:id="rId18"/>
    <p:sldId id="388" r:id="rId19"/>
    <p:sldId id="389" r:id="rId20"/>
    <p:sldId id="391" r:id="rId21"/>
    <p:sldId id="392" r:id="rId22"/>
    <p:sldId id="393" r:id="rId23"/>
    <p:sldId id="394" r:id="rId24"/>
    <p:sldId id="399" r:id="rId25"/>
    <p:sldId id="395" r:id="rId26"/>
    <p:sldId id="694" r:id="rId27"/>
    <p:sldId id="695" r:id="rId28"/>
    <p:sldId id="696" r:id="rId29"/>
    <p:sldId id="697" r:id="rId30"/>
    <p:sldId id="698" r:id="rId31"/>
    <p:sldId id="699" r:id="rId32"/>
    <p:sldId id="440" r:id="rId33"/>
    <p:sldId id="700" r:id="rId34"/>
    <p:sldId id="701" r:id="rId35"/>
    <p:sldId id="702" r:id="rId36"/>
    <p:sldId id="703" r:id="rId37"/>
    <p:sldId id="704" r:id="rId38"/>
    <p:sldId id="705" r:id="rId39"/>
    <p:sldId id="706" r:id="rId40"/>
    <p:sldId id="707" r:id="rId41"/>
    <p:sldId id="708" r:id="rId42"/>
    <p:sldId id="709" r:id="rId43"/>
    <p:sldId id="710" r:id="rId44"/>
    <p:sldId id="711" r:id="rId45"/>
    <p:sldId id="712" r:id="rId46"/>
    <p:sldId id="713" r:id="rId47"/>
    <p:sldId id="714" r:id="rId48"/>
    <p:sldId id="715" r:id="rId49"/>
    <p:sldId id="716" r:id="rId50"/>
    <p:sldId id="421" r:id="rId51"/>
    <p:sldId id="717" r:id="rId52"/>
    <p:sldId id="718" r:id="rId53"/>
    <p:sldId id="719" r:id="rId54"/>
    <p:sldId id="720" r:id="rId55"/>
    <p:sldId id="721" r:id="rId56"/>
    <p:sldId id="722" r:id="rId57"/>
    <p:sldId id="723" r:id="rId58"/>
    <p:sldId id="724" r:id="rId59"/>
    <p:sldId id="725" r:id="rId60"/>
    <p:sldId id="726" r:id="rId61"/>
    <p:sldId id="727" r:id="rId62"/>
    <p:sldId id="728" r:id="rId63"/>
    <p:sldId id="729" r:id="rId64"/>
    <p:sldId id="730" r:id="rId65"/>
    <p:sldId id="731" r:id="rId66"/>
    <p:sldId id="732" r:id="rId67"/>
    <p:sldId id="733" r:id="rId68"/>
    <p:sldId id="734" r:id="rId69"/>
    <p:sldId id="735" r:id="rId70"/>
    <p:sldId id="736" r:id="rId7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Goffey" initials="DG" lastIdx="5" clrIdx="0">
    <p:extLst>
      <p:ext uri="{19B8F6BF-5375-455C-9EA6-DF929625EA0E}">
        <p15:presenceInfo xmlns:p15="http://schemas.microsoft.com/office/powerpoint/2012/main" userId="Diane Goff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009999"/>
    <a:srgbClr val="D0E3EA"/>
    <a:srgbClr val="E9F1F5"/>
    <a:srgbClr val="716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652D4-4B04-4566-BEEB-96415A5F2104}" v="262" dt="2023-12-14T12:27:49.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8" autoAdjust="0"/>
    <p:restoredTop sz="92689" autoAdjust="0"/>
  </p:normalViewPr>
  <p:slideViewPr>
    <p:cSldViewPr>
      <p:cViewPr varScale="1">
        <p:scale>
          <a:sx n="73" d="100"/>
          <a:sy n="73" d="100"/>
        </p:scale>
        <p:origin x="124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Haydon" userId="7ee3f522-670a-4115-8bd5-d92d7837670e" providerId="ADAL" clId="{8B967136-D5D6-4C22-A4F9-5D55797EB601}"/>
    <pc:docChg chg="undo custSel addSld delSld modSld">
      <pc:chgData name="Paul Haydon" userId="7ee3f522-670a-4115-8bd5-d92d7837670e" providerId="ADAL" clId="{8B967136-D5D6-4C22-A4F9-5D55797EB601}" dt="2021-11-29T16:46:19.673" v="42" actId="20577"/>
      <pc:docMkLst>
        <pc:docMk/>
      </pc:docMkLst>
      <pc:sldChg chg="add">
        <pc:chgData name="Paul Haydon" userId="7ee3f522-670a-4115-8bd5-d92d7837670e" providerId="ADAL" clId="{8B967136-D5D6-4C22-A4F9-5D55797EB601}" dt="2021-11-29T16:41:36.394" v="1"/>
        <pc:sldMkLst>
          <pc:docMk/>
          <pc:sldMk cId="112335701" sldId="387"/>
        </pc:sldMkLst>
      </pc:sldChg>
      <pc:sldChg chg="add">
        <pc:chgData name="Paul Haydon" userId="7ee3f522-670a-4115-8bd5-d92d7837670e" providerId="ADAL" clId="{8B967136-D5D6-4C22-A4F9-5D55797EB601}" dt="2021-11-29T16:41:36.394" v="1"/>
        <pc:sldMkLst>
          <pc:docMk/>
          <pc:sldMk cId="2740506799" sldId="388"/>
        </pc:sldMkLst>
      </pc:sldChg>
      <pc:sldChg chg="add">
        <pc:chgData name="Paul Haydon" userId="7ee3f522-670a-4115-8bd5-d92d7837670e" providerId="ADAL" clId="{8B967136-D5D6-4C22-A4F9-5D55797EB601}" dt="2021-11-29T16:41:36.394" v="1"/>
        <pc:sldMkLst>
          <pc:docMk/>
          <pc:sldMk cId="876489226" sldId="389"/>
        </pc:sldMkLst>
      </pc:sldChg>
      <pc:sldChg chg="add">
        <pc:chgData name="Paul Haydon" userId="7ee3f522-670a-4115-8bd5-d92d7837670e" providerId="ADAL" clId="{8B967136-D5D6-4C22-A4F9-5D55797EB601}" dt="2021-11-29T16:41:36.394" v="1"/>
        <pc:sldMkLst>
          <pc:docMk/>
          <pc:sldMk cId="1967186545" sldId="391"/>
        </pc:sldMkLst>
      </pc:sldChg>
      <pc:sldChg chg="add">
        <pc:chgData name="Paul Haydon" userId="7ee3f522-670a-4115-8bd5-d92d7837670e" providerId="ADAL" clId="{8B967136-D5D6-4C22-A4F9-5D55797EB601}" dt="2021-11-29T16:41:36.394" v="1"/>
        <pc:sldMkLst>
          <pc:docMk/>
          <pc:sldMk cId="4024405630" sldId="392"/>
        </pc:sldMkLst>
      </pc:sldChg>
      <pc:sldChg chg="add">
        <pc:chgData name="Paul Haydon" userId="7ee3f522-670a-4115-8bd5-d92d7837670e" providerId="ADAL" clId="{8B967136-D5D6-4C22-A4F9-5D55797EB601}" dt="2021-11-29T16:41:36.394" v="1"/>
        <pc:sldMkLst>
          <pc:docMk/>
          <pc:sldMk cId="513162872" sldId="393"/>
        </pc:sldMkLst>
      </pc:sldChg>
      <pc:sldChg chg="add">
        <pc:chgData name="Paul Haydon" userId="7ee3f522-670a-4115-8bd5-d92d7837670e" providerId="ADAL" clId="{8B967136-D5D6-4C22-A4F9-5D55797EB601}" dt="2021-11-29T16:41:36.394" v="1"/>
        <pc:sldMkLst>
          <pc:docMk/>
          <pc:sldMk cId="342731512" sldId="394"/>
        </pc:sldMkLst>
      </pc:sldChg>
      <pc:sldChg chg="add">
        <pc:chgData name="Paul Haydon" userId="7ee3f522-670a-4115-8bd5-d92d7837670e" providerId="ADAL" clId="{8B967136-D5D6-4C22-A4F9-5D55797EB601}" dt="2021-11-29T16:41:36.394" v="1"/>
        <pc:sldMkLst>
          <pc:docMk/>
          <pc:sldMk cId="3014394406" sldId="395"/>
        </pc:sldMkLst>
      </pc:sldChg>
      <pc:sldChg chg="add del">
        <pc:chgData name="Paul Haydon" userId="7ee3f522-670a-4115-8bd5-d92d7837670e" providerId="ADAL" clId="{8B967136-D5D6-4C22-A4F9-5D55797EB601}" dt="2021-11-29T16:45:33.759" v="26" actId="47"/>
        <pc:sldMkLst>
          <pc:docMk/>
          <pc:sldMk cId="606644829" sldId="398"/>
        </pc:sldMkLst>
      </pc:sldChg>
      <pc:sldChg chg="add">
        <pc:chgData name="Paul Haydon" userId="7ee3f522-670a-4115-8bd5-d92d7837670e" providerId="ADAL" clId="{8B967136-D5D6-4C22-A4F9-5D55797EB601}" dt="2021-11-29T16:41:36.394" v="1"/>
        <pc:sldMkLst>
          <pc:docMk/>
          <pc:sldMk cId="2213472577" sldId="399"/>
        </pc:sldMkLst>
      </pc:sldChg>
      <pc:sldChg chg="add del">
        <pc:chgData name="Paul Haydon" userId="7ee3f522-670a-4115-8bd5-d92d7837670e" providerId="ADAL" clId="{8B967136-D5D6-4C22-A4F9-5D55797EB601}" dt="2021-11-29T16:45:34.961" v="27" actId="47"/>
        <pc:sldMkLst>
          <pc:docMk/>
          <pc:sldMk cId="294443482" sldId="400"/>
        </pc:sldMkLst>
      </pc:sldChg>
      <pc:sldChg chg="add">
        <pc:chgData name="Paul Haydon" userId="7ee3f522-670a-4115-8bd5-d92d7837670e" providerId="ADAL" clId="{8B967136-D5D6-4C22-A4F9-5D55797EB601}" dt="2021-11-29T16:43:51.178" v="15"/>
        <pc:sldMkLst>
          <pc:docMk/>
          <pc:sldMk cId="2547089766" sldId="421"/>
        </pc:sldMkLst>
      </pc:sldChg>
      <pc:sldChg chg="add">
        <pc:chgData name="Paul Haydon" userId="7ee3f522-670a-4115-8bd5-d92d7837670e" providerId="ADAL" clId="{8B967136-D5D6-4C22-A4F9-5D55797EB601}" dt="2021-11-29T16:42:21.081" v="5"/>
        <pc:sldMkLst>
          <pc:docMk/>
          <pc:sldMk cId="354985350" sldId="422"/>
        </pc:sldMkLst>
      </pc:sldChg>
      <pc:sldChg chg="add">
        <pc:chgData name="Paul Haydon" userId="7ee3f522-670a-4115-8bd5-d92d7837670e" providerId="ADAL" clId="{8B967136-D5D6-4C22-A4F9-5D55797EB601}" dt="2021-11-29T16:42:21.081" v="5"/>
        <pc:sldMkLst>
          <pc:docMk/>
          <pc:sldMk cId="1422858479" sldId="423"/>
        </pc:sldMkLst>
      </pc:sldChg>
      <pc:sldChg chg="modSp mod">
        <pc:chgData name="Paul Haydon" userId="7ee3f522-670a-4115-8bd5-d92d7837670e" providerId="ADAL" clId="{8B967136-D5D6-4C22-A4F9-5D55797EB601}" dt="2021-11-29T16:46:19.673" v="42" actId="20577"/>
        <pc:sldMkLst>
          <pc:docMk/>
          <pc:sldMk cId="3014134591" sldId="435"/>
        </pc:sldMkLst>
        <pc:spChg chg="mod">
          <ac:chgData name="Paul Haydon" userId="7ee3f522-670a-4115-8bd5-d92d7837670e" providerId="ADAL" clId="{8B967136-D5D6-4C22-A4F9-5D55797EB601}" dt="2021-11-29T16:46:16.849" v="39" actId="20577"/>
          <ac:spMkLst>
            <pc:docMk/>
            <pc:sldMk cId="3014134591" sldId="435"/>
            <ac:spMk id="3" creationId="{00000000-0000-0000-0000-000000000000}"/>
          </ac:spMkLst>
        </pc:spChg>
        <pc:spChg chg="mod">
          <ac:chgData name="Paul Haydon" userId="7ee3f522-670a-4115-8bd5-d92d7837670e" providerId="ADAL" clId="{8B967136-D5D6-4C22-A4F9-5D55797EB601}" dt="2021-11-29T16:46:19.673" v="42" actId="20577"/>
          <ac:spMkLst>
            <pc:docMk/>
            <pc:sldMk cId="3014134591" sldId="435"/>
            <ac:spMk id="3075" creationId="{00000000-0000-0000-0000-000000000000}"/>
          </ac:spMkLst>
        </pc:spChg>
      </pc:sldChg>
      <pc:sldChg chg="add">
        <pc:chgData name="Paul Haydon" userId="7ee3f522-670a-4115-8bd5-d92d7837670e" providerId="ADAL" clId="{8B967136-D5D6-4C22-A4F9-5D55797EB601}" dt="2021-11-29T16:42:21.081" v="5"/>
        <pc:sldMkLst>
          <pc:docMk/>
          <pc:sldMk cId="2645673129" sldId="440"/>
        </pc:sldMkLst>
      </pc:sldChg>
      <pc:sldChg chg="add">
        <pc:chgData name="Paul Haydon" userId="7ee3f522-670a-4115-8bd5-d92d7837670e" providerId="ADAL" clId="{8B967136-D5D6-4C22-A4F9-5D55797EB601}" dt="2021-11-29T16:41:36.394" v="1"/>
        <pc:sldMkLst>
          <pc:docMk/>
          <pc:sldMk cId="3166195341" sldId="602"/>
        </pc:sldMkLst>
      </pc:sldChg>
      <pc:sldChg chg="del">
        <pc:chgData name="Paul Haydon" userId="7ee3f522-670a-4115-8bd5-d92d7837670e" providerId="ADAL" clId="{8B967136-D5D6-4C22-A4F9-5D55797EB601}" dt="2021-11-29T16:41:13.987" v="0" actId="47"/>
        <pc:sldMkLst>
          <pc:docMk/>
          <pc:sldMk cId="2361865372" sldId="604"/>
        </pc:sldMkLst>
      </pc:sldChg>
      <pc:sldChg chg="del">
        <pc:chgData name="Paul Haydon" userId="7ee3f522-670a-4115-8bd5-d92d7837670e" providerId="ADAL" clId="{8B967136-D5D6-4C22-A4F9-5D55797EB601}" dt="2021-11-29T16:41:13.987" v="0" actId="47"/>
        <pc:sldMkLst>
          <pc:docMk/>
          <pc:sldMk cId="3134113550" sldId="606"/>
        </pc:sldMkLst>
      </pc:sldChg>
      <pc:sldChg chg="del">
        <pc:chgData name="Paul Haydon" userId="7ee3f522-670a-4115-8bd5-d92d7837670e" providerId="ADAL" clId="{8B967136-D5D6-4C22-A4F9-5D55797EB601}" dt="2021-11-29T16:41:13.987" v="0" actId="47"/>
        <pc:sldMkLst>
          <pc:docMk/>
          <pc:sldMk cId="1511474798" sldId="607"/>
        </pc:sldMkLst>
      </pc:sldChg>
      <pc:sldChg chg="del">
        <pc:chgData name="Paul Haydon" userId="7ee3f522-670a-4115-8bd5-d92d7837670e" providerId="ADAL" clId="{8B967136-D5D6-4C22-A4F9-5D55797EB601}" dt="2021-11-29T16:41:13.987" v="0" actId="47"/>
        <pc:sldMkLst>
          <pc:docMk/>
          <pc:sldMk cId="618851676" sldId="608"/>
        </pc:sldMkLst>
      </pc:sldChg>
      <pc:sldChg chg="del">
        <pc:chgData name="Paul Haydon" userId="7ee3f522-670a-4115-8bd5-d92d7837670e" providerId="ADAL" clId="{8B967136-D5D6-4C22-A4F9-5D55797EB601}" dt="2021-11-29T16:41:13.987" v="0" actId="47"/>
        <pc:sldMkLst>
          <pc:docMk/>
          <pc:sldMk cId="1279830037" sldId="610"/>
        </pc:sldMkLst>
      </pc:sldChg>
      <pc:sldChg chg="del">
        <pc:chgData name="Paul Haydon" userId="7ee3f522-670a-4115-8bd5-d92d7837670e" providerId="ADAL" clId="{8B967136-D5D6-4C22-A4F9-5D55797EB601}" dt="2021-11-29T16:41:13.987" v="0" actId="47"/>
        <pc:sldMkLst>
          <pc:docMk/>
          <pc:sldMk cId="2168313840" sldId="611"/>
        </pc:sldMkLst>
      </pc:sldChg>
      <pc:sldChg chg="del">
        <pc:chgData name="Paul Haydon" userId="7ee3f522-670a-4115-8bd5-d92d7837670e" providerId="ADAL" clId="{8B967136-D5D6-4C22-A4F9-5D55797EB601}" dt="2021-11-29T16:41:13.987" v="0" actId="47"/>
        <pc:sldMkLst>
          <pc:docMk/>
          <pc:sldMk cId="2309055301" sldId="613"/>
        </pc:sldMkLst>
      </pc:sldChg>
      <pc:sldChg chg="del">
        <pc:chgData name="Paul Haydon" userId="7ee3f522-670a-4115-8bd5-d92d7837670e" providerId="ADAL" clId="{8B967136-D5D6-4C22-A4F9-5D55797EB601}" dt="2021-11-29T16:41:13.987" v="0" actId="47"/>
        <pc:sldMkLst>
          <pc:docMk/>
          <pc:sldMk cId="1695296070" sldId="614"/>
        </pc:sldMkLst>
      </pc:sldChg>
      <pc:sldChg chg="del">
        <pc:chgData name="Paul Haydon" userId="7ee3f522-670a-4115-8bd5-d92d7837670e" providerId="ADAL" clId="{8B967136-D5D6-4C22-A4F9-5D55797EB601}" dt="2021-11-29T16:41:13.987" v="0" actId="47"/>
        <pc:sldMkLst>
          <pc:docMk/>
          <pc:sldMk cId="1204411357" sldId="615"/>
        </pc:sldMkLst>
      </pc:sldChg>
      <pc:sldChg chg="del">
        <pc:chgData name="Paul Haydon" userId="7ee3f522-670a-4115-8bd5-d92d7837670e" providerId="ADAL" clId="{8B967136-D5D6-4C22-A4F9-5D55797EB601}" dt="2021-11-29T16:41:13.987" v="0" actId="47"/>
        <pc:sldMkLst>
          <pc:docMk/>
          <pc:sldMk cId="1357448340" sldId="617"/>
        </pc:sldMkLst>
      </pc:sldChg>
      <pc:sldChg chg="del">
        <pc:chgData name="Paul Haydon" userId="7ee3f522-670a-4115-8bd5-d92d7837670e" providerId="ADAL" clId="{8B967136-D5D6-4C22-A4F9-5D55797EB601}" dt="2021-11-29T16:41:56.893" v="4" actId="47"/>
        <pc:sldMkLst>
          <pc:docMk/>
          <pc:sldMk cId="3255006088" sldId="618"/>
        </pc:sldMkLst>
      </pc:sldChg>
      <pc:sldChg chg="del">
        <pc:chgData name="Paul Haydon" userId="7ee3f522-670a-4115-8bd5-d92d7837670e" providerId="ADAL" clId="{8B967136-D5D6-4C22-A4F9-5D55797EB601}" dt="2021-11-29T16:41:56.893" v="4" actId="47"/>
        <pc:sldMkLst>
          <pc:docMk/>
          <pc:sldMk cId="3165400623" sldId="620"/>
        </pc:sldMkLst>
      </pc:sldChg>
      <pc:sldChg chg="del">
        <pc:chgData name="Paul Haydon" userId="7ee3f522-670a-4115-8bd5-d92d7837670e" providerId="ADAL" clId="{8B967136-D5D6-4C22-A4F9-5D55797EB601}" dt="2021-11-29T16:41:56.893" v="4" actId="47"/>
        <pc:sldMkLst>
          <pc:docMk/>
          <pc:sldMk cId="3629454621" sldId="621"/>
        </pc:sldMkLst>
      </pc:sldChg>
      <pc:sldChg chg="del">
        <pc:chgData name="Paul Haydon" userId="7ee3f522-670a-4115-8bd5-d92d7837670e" providerId="ADAL" clId="{8B967136-D5D6-4C22-A4F9-5D55797EB601}" dt="2021-11-29T16:41:56.893" v="4" actId="47"/>
        <pc:sldMkLst>
          <pc:docMk/>
          <pc:sldMk cId="3405907414" sldId="622"/>
        </pc:sldMkLst>
      </pc:sldChg>
      <pc:sldChg chg="del">
        <pc:chgData name="Paul Haydon" userId="7ee3f522-670a-4115-8bd5-d92d7837670e" providerId="ADAL" clId="{8B967136-D5D6-4C22-A4F9-5D55797EB601}" dt="2021-11-29T16:41:56.893" v="4" actId="47"/>
        <pc:sldMkLst>
          <pc:docMk/>
          <pc:sldMk cId="160512536" sldId="624"/>
        </pc:sldMkLst>
      </pc:sldChg>
      <pc:sldChg chg="del">
        <pc:chgData name="Paul Haydon" userId="7ee3f522-670a-4115-8bd5-d92d7837670e" providerId="ADAL" clId="{8B967136-D5D6-4C22-A4F9-5D55797EB601}" dt="2021-11-29T16:41:56.893" v="4" actId="47"/>
        <pc:sldMkLst>
          <pc:docMk/>
          <pc:sldMk cId="152935926" sldId="625"/>
        </pc:sldMkLst>
      </pc:sldChg>
      <pc:sldChg chg="del">
        <pc:chgData name="Paul Haydon" userId="7ee3f522-670a-4115-8bd5-d92d7837670e" providerId="ADAL" clId="{8B967136-D5D6-4C22-A4F9-5D55797EB601}" dt="2021-11-29T16:41:56.893" v="4" actId="47"/>
        <pc:sldMkLst>
          <pc:docMk/>
          <pc:sldMk cId="1843883250" sldId="627"/>
        </pc:sldMkLst>
      </pc:sldChg>
      <pc:sldChg chg="del">
        <pc:chgData name="Paul Haydon" userId="7ee3f522-670a-4115-8bd5-d92d7837670e" providerId="ADAL" clId="{8B967136-D5D6-4C22-A4F9-5D55797EB601}" dt="2021-11-29T16:41:56.893" v="4" actId="47"/>
        <pc:sldMkLst>
          <pc:docMk/>
          <pc:sldMk cId="948493611" sldId="628"/>
        </pc:sldMkLst>
      </pc:sldChg>
      <pc:sldChg chg="del">
        <pc:chgData name="Paul Haydon" userId="7ee3f522-670a-4115-8bd5-d92d7837670e" providerId="ADAL" clId="{8B967136-D5D6-4C22-A4F9-5D55797EB601}" dt="2021-11-29T16:41:56.893" v="4" actId="47"/>
        <pc:sldMkLst>
          <pc:docMk/>
          <pc:sldMk cId="2678206134" sldId="629"/>
        </pc:sldMkLst>
      </pc:sldChg>
      <pc:sldChg chg="del">
        <pc:chgData name="Paul Haydon" userId="7ee3f522-670a-4115-8bd5-d92d7837670e" providerId="ADAL" clId="{8B967136-D5D6-4C22-A4F9-5D55797EB601}" dt="2021-11-29T16:41:56.893" v="4" actId="47"/>
        <pc:sldMkLst>
          <pc:docMk/>
          <pc:sldMk cId="3984874568" sldId="631"/>
        </pc:sldMkLst>
      </pc:sldChg>
      <pc:sldChg chg="del">
        <pc:chgData name="Paul Haydon" userId="7ee3f522-670a-4115-8bd5-d92d7837670e" providerId="ADAL" clId="{8B967136-D5D6-4C22-A4F9-5D55797EB601}" dt="2021-11-29T16:42:35.627" v="8" actId="47"/>
        <pc:sldMkLst>
          <pc:docMk/>
          <pc:sldMk cId="566930717" sldId="632"/>
        </pc:sldMkLst>
      </pc:sldChg>
      <pc:sldChg chg="del">
        <pc:chgData name="Paul Haydon" userId="7ee3f522-670a-4115-8bd5-d92d7837670e" providerId="ADAL" clId="{8B967136-D5D6-4C22-A4F9-5D55797EB601}" dt="2021-11-29T16:42:35.627" v="8" actId="47"/>
        <pc:sldMkLst>
          <pc:docMk/>
          <pc:sldMk cId="871035305" sldId="634"/>
        </pc:sldMkLst>
      </pc:sldChg>
      <pc:sldChg chg="del">
        <pc:chgData name="Paul Haydon" userId="7ee3f522-670a-4115-8bd5-d92d7837670e" providerId="ADAL" clId="{8B967136-D5D6-4C22-A4F9-5D55797EB601}" dt="2021-11-29T16:42:35.627" v="8" actId="47"/>
        <pc:sldMkLst>
          <pc:docMk/>
          <pc:sldMk cId="1985846481" sldId="635"/>
        </pc:sldMkLst>
      </pc:sldChg>
      <pc:sldChg chg="del">
        <pc:chgData name="Paul Haydon" userId="7ee3f522-670a-4115-8bd5-d92d7837670e" providerId="ADAL" clId="{8B967136-D5D6-4C22-A4F9-5D55797EB601}" dt="2021-11-29T16:42:35.627" v="8" actId="47"/>
        <pc:sldMkLst>
          <pc:docMk/>
          <pc:sldMk cId="1442634118" sldId="636"/>
        </pc:sldMkLst>
      </pc:sldChg>
      <pc:sldChg chg="del">
        <pc:chgData name="Paul Haydon" userId="7ee3f522-670a-4115-8bd5-d92d7837670e" providerId="ADAL" clId="{8B967136-D5D6-4C22-A4F9-5D55797EB601}" dt="2021-11-29T16:42:35.627" v="8" actId="47"/>
        <pc:sldMkLst>
          <pc:docMk/>
          <pc:sldMk cId="3059099178" sldId="638"/>
        </pc:sldMkLst>
      </pc:sldChg>
      <pc:sldChg chg="del">
        <pc:chgData name="Paul Haydon" userId="7ee3f522-670a-4115-8bd5-d92d7837670e" providerId="ADAL" clId="{8B967136-D5D6-4C22-A4F9-5D55797EB601}" dt="2021-11-29T16:42:35.627" v="8" actId="47"/>
        <pc:sldMkLst>
          <pc:docMk/>
          <pc:sldMk cId="2293052904" sldId="639"/>
        </pc:sldMkLst>
      </pc:sldChg>
      <pc:sldChg chg="del">
        <pc:chgData name="Paul Haydon" userId="7ee3f522-670a-4115-8bd5-d92d7837670e" providerId="ADAL" clId="{8B967136-D5D6-4C22-A4F9-5D55797EB601}" dt="2021-11-29T16:42:35.627" v="8" actId="47"/>
        <pc:sldMkLst>
          <pc:docMk/>
          <pc:sldMk cId="1396736261" sldId="641"/>
        </pc:sldMkLst>
      </pc:sldChg>
      <pc:sldChg chg="del">
        <pc:chgData name="Paul Haydon" userId="7ee3f522-670a-4115-8bd5-d92d7837670e" providerId="ADAL" clId="{8B967136-D5D6-4C22-A4F9-5D55797EB601}" dt="2021-11-29T16:42:35.627" v="8" actId="47"/>
        <pc:sldMkLst>
          <pc:docMk/>
          <pc:sldMk cId="1364609804" sldId="642"/>
        </pc:sldMkLst>
      </pc:sldChg>
      <pc:sldChg chg="del">
        <pc:chgData name="Paul Haydon" userId="7ee3f522-670a-4115-8bd5-d92d7837670e" providerId="ADAL" clId="{8B967136-D5D6-4C22-A4F9-5D55797EB601}" dt="2021-11-29T16:42:35.627" v="8" actId="47"/>
        <pc:sldMkLst>
          <pc:docMk/>
          <pc:sldMk cId="1875379189" sldId="643"/>
        </pc:sldMkLst>
      </pc:sldChg>
      <pc:sldChg chg="del">
        <pc:chgData name="Paul Haydon" userId="7ee3f522-670a-4115-8bd5-d92d7837670e" providerId="ADAL" clId="{8B967136-D5D6-4C22-A4F9-5D55797EB601}" dt="2021-11-29T16:42:35.627" v="8" actId="47"/>
        <pc:sldMkLst>
          <pc:docMk/>
          <pc:sldMk cId="3426959671" sldId="645"/>
        </pc:sldMkLst>
      </pc:sldChg>
      <pc:sldChg chg="add del">
        <pc:chgData name="Paul Haydon" userId="7ee3f522-670a-4115-8bd5-d92d7837670e" providerId="ADAL" clId="{8B967136-D5D6-4C22-A4F9-5D55797EB601}" dt="2021-11-29T16:43:28.541" v="14" actId="47"/>
        <pc:sldMkLst>
          <pc:docMk/>
          <pc:sldMk cId="2537593150" sldId="646"/>
        </pc:sldMkLst>
      </pc:sldChg>
      <pc:sldChg chg="add del">
        <pc:chgData name="Paul Haydon" userId="7ee3f522-670a-4115-8bd5-d92d7837670e" providerId="ADAL" clId="{8B967136-D5D6-4C22-A4F9-5D55797EB601}" dt="2021-11-29T16:43:28.541" v="14" actId="47"/>
        <pc:sldMkLst>
          <pc:docMk/>
          <pc:sldMk cId="1401166929" sldId="648"/>
        </pc:sldMkLst>
      </pc:sldChg>
      <pc:sldChg chg="add del">
        <pc:chgData name="Paul Haydon" userId="7ee3f522-670a-4115-8bd5-d92d7837670e" providerId="ADAL" clId="{8B967136-D5D6-4C22-A4F9-5D55797EB601}" dt="2021-11-29T16:43:28.541" v="14" actId="47"/>
        <pc:sldMkLst>
          <pc:docMk/>
          <pc:sldMk cId="42982236" sldId="649"/>
        </pc:sldMkLst>
      </pc:sldChg>
      <pc:sldChg chg="add del">
        <pc:chgData name="Paul Haydon" userId="7ee3f522-670a-4115-8bd5-d92d7837670e" providerId="ADAL" clId="{8B967136-D5D6-4C22-A4F9-5D55797EB601}" dt="2021-11-29T16:43:28.541" v="14" actId="47"/>
        <pc:sldMkLst>
          <pc:docMk/>
          <pc:sldMk cId="632778145" sldId="650"/>
        </pc:sldMkLst>
      </pc:sldChg>
      <pc:sldChg chg="add del">
        <pc:chgData name="Paul Haydon" userId="7ee3f522-670a-4115-8bd5-d92d7837670e" providerId="ADAL" clId="{8B967136-D5D6-4C22-A4F9-5D55797EB601}" dt="2021-11-29T16:43:28.541" v="14" actId="47"/>
        <pc:sldMkLst>
          <pc:docMk/>
          <pc:sldMk cId="2117438635" sldId="652"/>
        </pc:sldMkLst>
      </pc:sldChg>
      <pc:sldChg chg="add del">
        <pc:chgData name="Paul Haydon" userId="7ee3f522-670a-4115-8bd5-d92d7837670e" providerId="ADAL" clId="{8B967136-D5D6-4C22-A4F9-5D55797EB601}" dt="2021-11-29T16:43:28.541" v="14" actId="47"/>
        <pc:sldMkLst>
          <pc:docMk/>
          <pc:sldMk cId="1695529098" sldId="653"/>
        </pc:sldMkLst>
      </pc:sldChg>
      <pc:sldChg chg="add del">
        <pc:chgData name="Paul Haydon" userId="7ee3f522-670a-4115-8bd5-d92d7837670e" providerId="ADAL" clId="{8B967136-D5D6-4C22-A4F9-5D55797EB601}" dt="2021-11-29T16:43:28.541" v="14" actId="47"/>
        <pc:sldMkLst>
          <pc:docMk/>
          <pc:sldMk cId="474434519" sldId="655"/>
        </pc:sldMkLst>
      </pc:sldChg>
      <pc:sldChg chg="add del">
        <pc:chgData name="Paul Haydon" userId="7ee3f522-670a-4115-8bd5-d92d7837670e" providerId="ADAL" clId="{8B967136-D5D6-4C22-A4F9-5D55797EB601}" dt="2021-11-29T16:43:28.541" v="14" actId="47"/>
        <pc:sldMkLst>
          <pc:docMk/>
          <pc:sldMk cId="2454711462" sldId="656"/>
        </pc:sldMkLst>
      </pc:sldChg>
      <pc:sldChg chg="add del">
        <pc:chgData name="Paul Haydon" userId="7ee3f522-670a-4115-8bd5-d92d7837670e" providerId="ADAL" clId="{8B967136-D5D6-4C22-A4F9-5D55797EB601}" dt="2021-11-29T16:43:28.541" v="14" actId="47"/>
        <pc:sldMkLst>
          <pc:docMk/>
          <pc:sldMk cId="3429695911" sldId="657"/>
        </pc:sldMkLst>
      </pc:sldChg>
      <pc:sldChg chg="add del">
        <pc:chgData name="Paul Haydon" userId="7ee3f522-670a-4115-8bd5-d92d7837670e" providerId="ADAL" clId="{8B967136-D5D6-4C22-A4F9-5D55797EB601}" dt="2021-11-29T16:43:28.541" v="14" actId="47"/>
        <pc:sldMkLst>
          <pc:docMk/>
          <pc:sldMk cId="3341355247" sldId="659"/>
        </pc:sldMkLst>
      </pc:sldChg>
      <pc:sldChg chg="add del">
        <pc:chgData name="Paul Haydon" userId="7ee3f522-670a-4115-8bd5-d92d7837670e" providerId="ADAL" clId="{8B967136-D5D6-4C22-A4F9-5D55797EB601}" dt="2021-11-29T16:44:24.956" v="20" actId="47"/>
        <pc:sldMkLst>
          <pc:docMk/>
          <pc:sldMk cId="1028213087" sldId="660"/>
        </pc:sldMkLst>
      </pc:sldChg>
      <pc:sldChg chg="add del">
        <pc:chgData name="Paul Haydon" userId="7ee3f522-670a-4115-8bd5-d92d7837670e" providerId="ADAL" clId="{8B967136-D5D6-4C22-A4F9-5D55797EB601}" dt="2021-11-29T16:44:24.956" v="20" actId="47"/>
        <pc:sldMkLst>
          <pc:docMk/>
          <pc:sldMk cId="2693800942" sldId="662"/>
        </pc:sldMkLst>
      </pc:sldChg>
      <pc:sldChg chg="add del">
        <pc:chgData name="Paul Haydon" userId="7ee3f522-670a-4115-8bd5-d92d7837670e" providerId="ADAL" clId="{8B967136-D5D6-4C22-A4F9-5D55797EB601}" dt="2021-11-29T16:44:24.956" v="20" actId="47"/>
        <pc:sldMkLst>
          <pc:docMk/>
          <pc:sldMk cId="3283778836" sldId="663"/>
        </pc:sldMkLst>
      </pc:sldChg>
      <pc:sldChg chg="add del">
        <pc:chgData name="Paul Haydon" userId="7ee3f522-670a-4115-8bd5-d92d7837670e" providerId="ADAL" clId="{8B967136-D5D6-4C22-A4F9-5D55797EB601}" dt="2021-11-29T16:44:24.956" v="20" actId="47"/>
        <pc:sldMkLst>
          <pc:docMk/>
          <pc:sldMk cId="3737747398" sldId="664"/>
        </pc:sldMkLst>
      </pc:sldChg>
      <pc:sldChg chg="add del">
        <pc:chgData name="Paul Haydon" userId="7ee3f522-670a-4115-8bd5-d92d7837670e" providerId="ADAL" clId="{8B967136-D5D6-4C22-A4F9-5D55797EB601}" dt="2021-11-29T16:44:24.956" v="20" actId="47"/>
        <pc:sldMkLst>
          <pc:docMk/>
          <pc:sldMk cId="4268010353" sldId="666"/>
        </pc:sldMkLst>
      </pc:sldChg>
      <pc:sldChg chg="add del">
        <pc:chgData name="Paul Haydon" userId="7ee3f522-670a-4115-8bd5-d92d7837670e" providerId="ADAL" clId="{8B967136-D5D6-4C22-A4F9-5D55797EB601}" dt="2021-11-29T16:44:24.956" v="20" actId="47"/>
        <pc:sldMkLst>
          <pc:docMk/>
          <pc:sldMk cId="3655214872" sldId="667"/>
        </pc:sldMkLst>
      </pc:sldChg>
      <pc:sldChg chg="add del">
        <pc:chgData name="Paul Haydon" userId="7ee3f522-670a-4115-8bd5-d92d7837670e" providerId="ADAL" clId="{8B967136-D5D6-4C22-A4F9-5D55797EB601}" dt="2021-11-29T16:44:24.956" v="20" actId="47"/>
        <pc:sldMkLst>
          <pc:docMk/>
          <pc:sldMk cId="429489607" sldId="669"/>
        </pc:sldMkLst>
      </pc:sldChg>
      <pc:sldChg chg="add del">
        <pc:chgData name="Paul Haydon" userId="7ee3f522-670a-4115-8bd5-d92d7837670e" providerId="ADAL" clId="{8B967136-D5D6-4C22-A4F9-5D55797EB601}" dt="2021-11-29T16:44:24.956" v="20" actId="47"/>
        <pc:sldMkLst>
          <pc:docMk/>
          <pc:sldMk cId="3049462721" sldId="670"/>
        </pc:sldMkLst>
      </pc:sldChg>
      <pc:sldChg chg="add del">
        <pc:chgData name="Paul Haydon" userId="7ee3f522-670a-4115-8bd5-d92d7837670e" providerId="ADAL" clId="{8B967136-D5D6-4C22-A4F9-5D55797EB601}" dt="2021-11-29T16:44:24.956" v="20" actId="47"/>
        <pc:sldMkLst>
          <pc:docMk/>
          <pc:sldMk cId="500477503" sldId="671"/>
        </pc:sldMkLst>
      </pc:sldChg>
      <pc:sldChg chg="add del">
        <pc:chgData name="Paul Haydon" userId="7ee3f522-670a-4115-8bd5-d92d7837670e" providerId="ADAL" clId="{8B967136-D5D6-4C22-A4F9-5D55797EB601}" dt="2021-11-29T16:44:24.956" v="20" actId="47"/>
        <pc:sldMkLst>
          <pc:docMk/>
          <pc:sldMk cId="1530482431" sldId="673"/>
        </pc:sldMkLst>
      </pc:sldChg>
      <pc:sldChg chg="del">
        <pc:chgData name="Paul Haydon" userId="7ee3f522-670a-4115-8bd5-d92d7837670e" providerId="ADAL" clId="{8B967136-D5D6-4C22-A4F9-5D55797EB601}" dt="2021-11-29T16:45:07.695" v="24" actId="47"/>
        <pc:sldMkLst>
          <pc:docMk/>
          <pc:sldMk cId="2467912254" sldId="674"/>
        </pc:sldMkLst>
      </pc:sldChg>
      <pc:sldChg chg="del">
        <pc:chgData name="Paul Haydon" userId="7ee3f522-670a-4115-8bd5-d92d7837670e" providerId="ADAL" clId="{8B967136-D5D6-4C22-A4F9-5D55797EB601}" dt="2021-11-29T16:45:07.695" v="24" actId="47"/>
        <pc:sldMkLst>
          <pc:docMk/>
          <pc:sldMk cId="568400793" sldId="676"/>
        </pc:sldMkLst>
      </pc:sldChg>
      <pc:sldChg chg="del">
        <pc:chgData name="Paul Haydon" userId="7ee3f522-670a-4115-8bd5-d92d7837670e" providerId="ADAL" clId="{8B967136-D5D6-4C22-A4F9-5D55797EB601}" dt="2021-11-29T16:45:07.695" v="24" actId="47"/>
        <pc:sldMkLst>
          <pc:docMk/>
          <pc:sldMk cId="2311822698" sldId="677"/>
        </pc:sldMkLst>
      </pc:sldChg>
      <pc:sldChg chg="del">
        <pc:chgData name="Paul Haydon" userId="7ee3f522-670a-4115-8bd5-d92d7837670e" providerId="ADAL" clId="{8B967136-D5D6-4C22-A4F9-5D55797EB601}" dt="2021-11-29T16:45:07.695" v="24" actId="47"/>
        <pc:sldMkLst>
          <pc:docMk/>
          <pc:sldMk cId="2346007179" sldId="678"/>
        </pc:sldMkLst>
      </pc:sldChg>
      <pc:sldChg chg="del">
        <pc:chgData name="Paul Haydon" userId="7ee3f522-670a-4115-8bd5-d92d7837670e" providerId="ADAL" clId="{8B967136-D5D6-4C22-A4F9-5D55797EB601}" dt="2021-11-29T16:45:07.695" v="24" actId="47"/>
        <pc:sldMkLst>
          <pc:docMk/>
          <pc:sldMk cId="3548457267" sldId="680"/>
        </pc:sldMkLst>
      </pc:sldChg>
      <pc:sldChg chg="del">
        <pc:chgData name="Paul Haydon" userId="7ee3f522-670a-4115-8bd5-d92d7837670e" providerId="ADAL" clId="{8B967136-D5D6-4C22-A4F9-5D55797EB601}" dt="2021-11-29T16:45:07.695" v="24" actId="47"/>
        <pc:sldMkLst>
          <pc:docMk/>
          <pc:sldMk cId="3329066812" sldId="681"/>
        </pc:sldMkLst>
      </pc:sldChg>
      <pc:sldChg chg="del">
        <pc:chgData name="Paul Haydon" userId="7ee3f522-670a-4115-8bd5-d92d7837670e" providerId="ADAL" clId="{8B967136-D5D6-4C22-A4F9-5D55797EB601}" dt="2021-11-29T16:45:07.695" v="24" actId="47"/>
        <pc:sldMkLst>
          <pc:docMk/>
          <pc:sldMk cId="3272774974" sldId="683"/>
        </pc:sldMkLst>
      </pc:sldChg>
      <pc:sldChg chg="del">
        <pc:chgData name="Paul Haydon" userId="7ee3f522-670a-4115-8bd5-d92d7837670e" providerId="ADAL" clId="{8B967136-D5D6-4C22-A4F9-5D55797EB601}" dt="2021-11-29T16:45:07.695" v="24" actId="47"/>
        <pc:sldMkLst>
          <pc:docMk/>
          <pc:sldMk cId="3882982372" sldId="684"/>
        </pc:sldMkLst>
      </pc:sldChg>
      <pc:sldChg chg="del">
        <pc:chgData name="Paul Haydon" userId="7ee3f522-670a-4115-8bd5-d92d7837670e" providerId="ADAL" clId="{8B967136-D5D6-4C22-A4F9-5D55797EB601}" dt="2021-11-29T16:45:07.695" v="24" actId="47"/>
        <pc:sldMkLst>
          <pc:docMk/>
          <pc:sldMk cId="2419979396" sldId="685"/>
        </pc:sldMkLst>
      </pc:sldChg>
      <pc:sldChg chg="del">
        <pc:chgData name="Paul Haydon" userId="7ee3f522-670a-4115-8bd5-d92d7837670e" providerId="ADAL" clId="{8B967136-D5D6-4C22-A4F9-5D55797EB601}" dt="2021-11-29T16:45:07.695" v="24" actId="47"/>
        <pc:sldMkLst>
          <pc:docMk/>
          <pc:sldMk cId="3474474866" sldId="687"/>
        </pc:sldMkLst>
      </pc:sldChg>
      <pc:sldChg chg="add">
        <pc:chgData name="Paul Haydon" userId="7ee3f522-670a-4115-8bd5-d92d7837670e" providerId="ADAL" clId="{8B967136-D5D6-4C22-A4F9-5D55797EB601}" dt="2021-11-29T16:42:21.081" v="5"/>
        <pc:sldMkLst>
          <pc:docMk/>
          <pc:sldMk cId="2154453723" sldId="694"/>
        </pc:sldMkLst>
      </pc:sldChg>
      <pc:sldChg chg="add">
        <pc:chgData name="Paul Haydon" userId="7ee3f522-670a-4115-8bd5-d92d7837670e" providerId="ADAL" clId="{8B967136-D5D6-4C22-A4F9-5D55797EB601}" dt="2021-11-29T16:42:21.081" v="5"/>
        <pc:sldMkLst>
          <pc:docMk/>
          <pc:sldMk cId="695992699" sldId="695"/>
        </pc:sldMkLst>
      </pc:sldChg>
      <pc:sldChg chg="add">
        <pc:chgData name="Paul Haydon" userId="7ee3f522-670a-4115-8bd5-d92d7837670e" providerId="ADAL" clId="{8B967136-D5D6-4C22-A4F9-5D55797EB601}" dt="2021-11-29T16:42:21.081" v="5"/>
        <pc:sldMkLst>
          <pc:docMk/>
          <pc:sldMk cId="42314667" sldId="696"/>
        </pc:sldMkLst>
      </pc:sldChg>
      <pc:sldChg chg="add">
        <pc:chgData name="Paul Haydon" userId="7ee3f522-670a-4115-8bd5-d92d7837670e" providerId="ADAL" clId="{8B967136-D5D6-4C22-A4F9-5D55797EB601}" dt="2021-11-29T16:42:21.081" v="5"/>
        <pc:sldMkLst>
          <pc:docMk/>
          <pc:sldMk cId="2203384867" sldId="697"/>
        </pc:sldMkLst>
      </pc:sldChg>
      <pc:sldChg chg="add">
        <pc:chgData name="Paul Haydon" userId="7ee3f522-670a-4115-8bd5-d92d7837670e" providerId="ADAL" clId="{8B967136-D5D6-4C22-A4F9-5D55797EB601}" dt="2021-11-29T16:42:21.081" v="5"/>
        <pc:sldMkLst>
          <pc:docMk/>
          <pc:sldMk cId="3729191666" sldId="698"/>
        </pc:sldMkLst>
      </pc:sldChg>
      <pc:sldChg chg="add">
        <pc:chgData name="Paul Haydon" userId="7ee3f522-670a-4115-8bd5-d92d7837670e" providerId="ADAL" clId="{8B967136-D5D6-4C22-A4F9-5D55797EB601}" dt="2021-11-29T16:42:21.081" v="5"/>
        <pc:sldMkLst>
          <pc:docMk/>
          <pc:sldMk cId="2898487129" sldId="699"/>
        </pc:sldMkLst>
      </pc:sldChg>
      <pc:sldChg chg="add">
        <pc:chgData name="Paul Haydon" userId="7ee3f522-670a-4115-8bd5-d92d7837670e" providerId="ADAL" clId="{8B967136-D5D6-4C22-A4F9-5D55797EB601}" dt="2021-11-29T16:42:21.081" v="5"/>
        <pc:sldMkLst>
          <pc:docMk/>
          <pc:sldMk cId="3518342467" sldId="700"/>
        </pc:sldMkLst>
      </pc:sldChg>
      <pc:sldChg chg="add">
        <pc:chgData name="Paul Haydon" userId="7ee3f522-670a-4115-8bd5-d92d7837670e" providerId="ADAL" clId="{8B967136-D5D6-4C22-A4F9-5D55797EB601}" dt="2021-11-29T16:42:55.657" v="9"/>
        <pc:sldMkLst>
          <pc:docMk/>
          <pc:sldMk cId="3617864704" sldId="701"/>
        </pc:sldMkLst>
      </pc:sldChg>
      <pc:sldChg chg="add">
        <pc:chgData name="Paul Haydon" userId="7ee3f522-670a-4115-8bd5-d92d7837670e" providerId="ADAL" clId="{8B967136-D5D6-4C22-A4F9-5D55797EB601}" dt="2021-11-29T16:42:55.657" v="9"/>
        <pc:sldMkLst>
          <pc:docMk/>
          <pc:sldMk cId="3838044592" sldId="702"/>
        </pc:sldMkLst>
      </pc:sldChg>
      <pc:sldChg chg="add">
        <pc:chgData name="Paul Haydon" userId="7ee3f522-670a-4115-8bd5-d92d7837670e" providerId="ADAL" clId="{8B967136-D5D6-4C22-A4F9-5D55797EB601}" dt="2021-11-29T16:42:55.657" v="9"/>
        <pc:sldMkLst>
          <pc:docMk/>
          <pc:sldMk cId="1521341441" sldId="703"/>
        </pc:sldMkLst>
      </pc:sldChg>
      <pc:sldChg chg="add">
        <pc:chgData name="Paul Haydon" userId="7ee3f522-670a-4115-8bd5-d92d7837670e" providerId="ADAL" clId="{8B967136-D5D6-4C22-A4F9-5D55797EB601}" dt="2021-11-29T16:42:55.657" v="9"/>
        <pc:sldMkLst>
          <pc:docMk/>
          <pc:sldMk cId="1524016739" sldId="704"/>
        </pc:sldMkLst>
      </pc:sldChg>
      <pc:sldChg chg="add">
        <pc:chgData name="Paul Haydon" userId="7ee3f522-670a-4115-8bd5-d92d7837670e" providerId="ADAL" clId="{8B967136-D5D6-4C22-A4F9-5D55797EB601}" dt="2021-11-29T16:42:55.657" v="9"/>
        <pc:sldMkLst>
          <pc:docMk/>
          <pc:sldMk cId="3568260792" sldId="705"/>
        </pc:sldMkLst>
      </pc:sldChg>
      <pc:sldChg chg="add">
        <pc:chgData name="Paul Haydon" userId="7ee3f522-670a-4115-8bd5-d92d7837670e" providerId="ADAL" clId="{8B967136-D5D6-4C22-A4F9-5D55797EB601}" dt="2021-11-29T16:42:55.657" v="9"/>
        <pc:sldMkLst>
          <pc:docMk/>
          <pc:sldMk cId="3874949723" sldId="706"/>
        </pc:sldMkLst>
      </pc:sldChg>
      <pc:sldChg chg="add">
        <pc:chgData name="Paul Haydon" userId="7ee3f522-670a-4115-8bd5-d92d7837670e" providerId="ADAL" clId="{8B967136-D5D6-4C22-A4F9-5D55797EB601}" dt="2021-11-29T16:42:55.657" v="9"/>
        <pc:sldMkLst>
          <pc:docMk/>
          <pc:sldMk cId="3830210948" sldId="707"/>
        </pc:sldMkLst>
      </pc:sldChg>
      <pc:sldChg chg="add">
        <pc:chgData name="Paul Haydon" userId="7ee3f522-670a-4115-8bd5-d92d7837670e" providerId="ADAL" clId="{8B967136-D5D6-4C22-A4F9-5D55797EB601}" dt="2021-11-29T16:42:55.657" v="9"/>
        <pc:sldMkLst>
          <pc:docMk/>
          <pc:sldMk cId="1148245983" sldId="708"/>
        </pc:sldMkLst>
      </pc:sldChg>
      <pc:sldChg chg="add del">
        <pc:chgData name="Paul Haydon" userId="7ee3f522-670a-4115-8bd5-d92d7837670e" providerId="ADAL" clId="{8B967136-D5D6-4C22-A4F9-5D55797EB601}" dt="2021-11-29T16:43:17.768" v="13" actId="47"/>
        <pc:sldMkLst>
          <pc:docMk/>
          <pc:sldMk cId="290732174" sldId="709"/>
        </pc:sldMkLst>
      </pc:sldChg>
      <pc:sldChg chg="add del">
        <pc:chgData name="Paul Haydon" userId="7ee3f522-670a-4115-8bd5-d92d7837670e" providerId="ADAL" clId="{8B967136-D5D6-4C22-A4F9-5D55797EB601}" dt="2021-11-29T16:43:17.768" v="13" actId="47"/>
        <pc:sldMkLst>
          <pc:docMk/>
          <pc:sldMk cId="1328514804" sldId="710"/>
        </pc:sldMkLst>
      </pc:sldChg>
      <pc:sldChg chg="add">
        <pc:chgData name="Paul Haydon" userId="7ee3f522-670a-4115-8bd5-d92d7837670e" providerId="ADAL" clId="{8B967136-D5D6-4C22-A4F9-5D55797EB601}" dt="2021-11-29T16:43:51.178" v="15"/>
        <pc:sldMkLst>
          <pc:docMk/>
          <pc:sldMk cId="1951167321" sldId="711"/>
        </pc:sldMkLst>
      </pc:sldChg>
      <pc:sldChg chg="add">
        <pc:chgData name="Paul Haydon" userId="7ee3f522-670a-4115-8bd5-d92d7837670e" providerId="ADAL" clId="{8B967136-D5D6-4C22-A4F9-5D55797EB601}" dt="2021-11-29T16:43:51.178" v="15"/>
        <pc:sldMkLst>
          <pc:docMk/>
          <pc:sldMk cId="2199669912" sldId="712"/>
        </pc:sldMkLst>
      </pc:sldChg>
      <pc:sldChg chg="add">
        <pc:chgData name="Paul Haydon" userId="7ee3f522-670a-4115-8bd5-d92d7837670e" providerId="ADAL" clId="{8B967136-D5D6-4C22-A4F9-5D55797EB601}" dt="2021-11-29T16:43:51.178" v="15"/>
        <pc:sldMkLst>
          <pc:docMk/>
          <pc:sldMk cId="2393827011" sldId="713"/>
        </pc:sldMkLst>
      </pc:sldChg>
      <pc:sldChg chg="add">
        <pc:chgData name="Paul Haydon" userId="7ee3f522-670a-4115-8bd5-d92d7837670e" providerId="ADAL" clId="{8B967136-D5D6-4C22-A4F9-5D55797EB601}" dt="2021-11-29T16:43:51.178" v="15"/>
        <pc:sldMkLst>
          <pc:docMk/>
          <pc:sldMk cId="2673182034" sldId="714"/>
        </pc:sldMkLst>
      </pc:sldChg>
      <pc:sldChg chg="add">
        <pc:chgData name="Paul Haydon" userId="7ee3f522-670a-4115-8bd5-d92d7837670e" providerId="ADAL" clId="{8B967136-D5D6-4C22-A4F9-5D55797EB601}" dt="2021-11-29T16:43:51.178" v="15"/>
        <pc:sldMkLst>
          <pc:docMk/>
          <pc:sldMk cId="1970566548" sldId="715"/>
        </pc:sldMkLst>
      </pc:sldChg>
      <pc:sldChg chg="add">
        <pc:chgData name="Paul Haydon" userId="7ee3f522-670a-4115-8bd5-d92d7837670e" providerId="ADAL" clId="{8B967136-D5D6-4C22-A4F9-5D55797EB601}" dt="2021-11-29T16:43:51.178" v="15"/>
        <pc:sldMkLst>
          <pc:docMk/>
          <pc:sldMk cId="4066624304" sldId="716"/>
        </pc:sldMkLst>
      </pc:sldChg>
      <pc:sldChg chg="add">
        <pc:chgData name="Paul Haydon" userId="7ee3f522-670a-4115-8bd5-d92d7837670e" providerId="ADAL" clId="{8B967136-D5D6-4C22-A4F9-5D55797EB601}" dt="2021-11-29T16:43:51.178" v="15"/>
        <pc:sldMkLst>
          <pc:docMk/>
          <pc:sldMk cId="2962456548" sldId="717"/>
        </pc:sldMkLst>
      </pc:sldChg>
      <pc:sldChg chg="add del">
        <pc:chgData name="Paul Haydon" userId="7ee3f522-670a-4115-8bd5-d92d7837670e" providerId="ADAL" clId="{8B967136-D5D6-4C22-A4F9-5D55797EB601}" dt="2021-11-29T16:44:11.328" v="19" actId="47"/>
        <pc:sldMkLst>
          <pc:docMk/>
          <pc:sldMk cId="2939286210" sldId="718"/>
        </pc:sldMkLst>
      </pc:sldChg>
      <pc:sldChg chg="add del">
        <pc:chgData name="Paul Haydon" userId="7ee3f522-670a-4115-8bd5-d92d7837670e" providerId="ADAL" clId="{8B967136-D5D6-4C22-A4F9-5D55797EB601}" dt="2021-11-29T16:44:11.328" v="19" actId="47"/>
        <pc:sldMkLst>
          <pc:docMk/>
          <pc:sldMk cId="2347738526" sldId="719"/>
        </pc:sldMkLst>
      </pc:sldChg>
      <pc:sldChg chg="add">
        <pc:chgData name="Paul Haydon" userId="7ee3f522-670a-4115-8bd5-d92d7837670e" providerId="ADAL" clId="{8B967136-D5D6-4C22-A4F9-5D55797EB601}" dt="2021-11-29T16:44:49.127" v="21"/>
        <pc:sldMkLst>
          <pc:docMk/>
          <pc:sldMk cId="1867685755" sldId="720"/>
        </pc:sldMkLst>
      </pc:sldChg>
      <pc:sldChg chg="add">
        <pc:chgData name="Paul Haydon" userId="7ee3f522-670a-4115-8bd5-d92d7837670e" providerId="ADAL" clId="{8B967136-D5D6-4C22-A4F9-5D55797EB601}" dt="2021-11-29T16:44:49.127" v="21"/>
        <pc:sldMkLst>
          <pc:docMk/>
          <pc:sldMk cId="3368359961" sldId="721"/>
        </pc:sldMkLst>
      </pc:sldChg>
      <pc:sldChg chg="add">
        <pc:chgData name="Paul Haydon" userId="7ee3f522-670a-4115-8bd5-d92d7837670e" providerId="ADAL" clId="{8B967136-D5D6-4C22-A4F9-5D55797EB601}" dt="2021-11-29T16:44:49.127" v="21"/>
        <pc:sldMkLst>
          <pc:docMk/>
          <pc:sldMk cId="1807381300" sldId="722"/>
        </pc:sldMkLst>
      </pc:sldChg>
      <pc:sldChg chg="add">
        <pc:chgData name="Paul Haydon" userId="7ee3f522-670a-4115-8bd5-d92d7837670e" providerId="ADAL" clId="{8B967136-D5D6-4C22-A4F9-5D55797EB601}" dt="2021-11-29T16:44:49.127" v="21"/>
        <pc:sldMkLst>
          <pc:docMk/>
          <pc:sldMk cId="3996050036" sldId="723"/>
        </pc:sldMkLst>
      </pc:sldChg>
      <pc:sldChg chg="add">
        <pc:chgData name="Paul Haydon" userId="7ee3f522-670a-4115-8bd5-d92d7837670e" providerId="ADAL" clId="{8B967136-D5D6-4C22-A4F9-5D55797EB601}" dt="2021-11-29T16:44:49.127" v="21"/>
        <pc:sldMkLst>
          <pc:docMk/>
          <pc:sldMk cId="1188891003" sldId="724"/>
        </pc:sldMkLst>
      </pc:sldChg>
      <pc:sldChg chg="add">
        <pc:chgData name="Paul Haydon" userId="7ee3f522-670a-4115-8bd5-d92d7837670e" providerId="ADAL" clId="{8B967136-D5D6-4C22-A4F9-5D55797EB601}" dt="2021-11-29T16:44:49.127" v="21"/>
        <pc:sldMkLst>
          <pc:docMk/>
          <pc:sldMk cId="2510901116" sldId="725"/>
        </pc:sldMkLst>
      </pc:sldChg>
      <pc:sldChg chg="add">
        <pc:chgData name="Paul Haydon" userId="7ee3f522-670a-4115-8bd5-d92d7837670e" providerId="ADAL" clId="{8B967136-D5D6-4C22-A4F9-5D55797EB601}" dt="2021-11-29T16:44:49.127" v="21"/>
        <pc:sldMkLst>
          <pc:docMk/>
          <pc:sldMk cId="1328262482" sldId="726"/>
        </pc:sldMkLst>
      </pc:sldChg>
      <pc:sldChg chg="add">
        <pc:chgData name="Paul Haydon" userId="7ee3f522-670a-4115-8bd5-d92d7837670e" providerId="ADAL" clId="{8B967136-D5D6-4C22-A4F9-5D55797EB601}" dt="2021-11-29T16:44:49.127" v="21"/>
        <pc:sldMkLst>
          <pc:docMk/>
          <pc:sldMk cId="138306845" sldId="727"/>
        </pc:sldMkLst>
      </pc:sldChg>
      <pc:sldChg chg="add">
        <pc:chgData name="Paul Haydon" userId="7ee3f522-670a-4115-8bd5-d92d7837670e" providerId="ADAL" clId="{8B967136-D5D6-4C22-A4F9-5D55797EB601}" dt="2021-11-29T16:44:49.127" v="21"/>
        <pc:sldMkLst>
          <pc:docMk/>
          <pc:sldMk cId="914080515" sldId="728"/>
        </pc:sldMkLst>
      </pc:sldChg>
      <pc:sldChg chg="add">
        <pc:chgData name="Paul Haydon" userId="7ee3f522-670a-4115-8bd5-d92d7837670e" providerId="ADAL" clId="{8B967136-D5D6-4C22-A4F9-5D55797EB601}" dt="2021-11-29T16:44:49.127" v="21"/>
        <pc:sldMkLst>
          <pc:docMk/>
          <pc:sldMk cId="3015554830" sldId="729"/>
        </pc:sldMkLst>
      </pc:sldChg>
      <pc:sldChg chg="add">
        <pc:chgData name="Paul Haydon" userId="7ee3f522-670a-4115-8bd5-d92d7837670e" providerId="ADAL" clId="{8B967136-D5D6-4C22-A4F9-5D55797EB601}" dt="2021-11-29T16:45:30.048" v="25"/>
        <pc:sldMkLst>
          <pc:docMk/>
          <pc:sldMk cId="2474933971" sldId="730"/>
        </pc:sldMkLst>
      </pc:sldChg>
      <pc:sldChg chg="add">
        <pc:chgData name="Paul Haydon" userId="7ee3f522-670a-4115-8bd5-d92d7837670e" providerId="ADAL" clId="{8B967136-D5D6-4C22-A4F9-5D55797EB601}" dt="2021-11-29T16:45:30.048" v="25"/>
        <pc:sldMkLst>
          <pc:docMk/>
          <pc:sldMk cId="3049407004" sldId="731"/>
        </pc:sldMkLst>
      </pc:sldChg>
      <pc:sldChg chg="add">
        <pc:chgData name="Paul Haydon" userId="7ee3f522-670a-4115-8bd5-d92d7837670e" providerId="ADAL" clId="{8B967136-D5D6-4C22-A4F9-5D55797EB601}" dt="2021-11-29T16:45:30.048" v="25"/>
        <pc:sldMkLst>
          <pc:docMk/>
          <pc:sldMk cId="945420915" sldId="732"/>
        </pc:sldMkLst>
      </pc:sldChg>
      <pc:sldChg chg="add">
        <pc:chgData name="Paul Haydon" userId="7ee3f522-670a-4115-8bd5-d92d7837670e" providerId="ADAL" clId="{8B967136-D5D6-4C22-A4F9-5D55797EB601}" dt="2021-11-29T16:45:30.048" v="25"/>
        <pc:sldMkLst>
          <pc:docMk/>
          <pc:sldMk cId="2471691397" sldId="733"/>
        </pc:sldMkLst>
      </pc:sldChg>
      <pc:sldChg chg="add">
        <pc:chgData name="Paul Haydon" userId="7ee3f522-670a-4115-8bd5-d92d7837670e" providerId="ADAL" clId="{8B967136-D5D6-4C22-A4F9-5D55797EB601}" dt="2021-11-29T16:45:30.048" v="25"/>
        <pc:sldMkLst>
          <pc:docMk/>
          <pc:sldMk cId="3028609486" sldId="734"/>
        </pc:sldMkLst>
      </pc:sldChg>
      <pc:sldChg chg="add">
        <pc:chgData name="Paul Haydon" userId="7ee3f522-670a-4115-8bd5-d92d7837670e" providerId="ADAL" clId="{8B967136-D5D6-4C22-A4F9-5D55797EB601}" dt="2021-11-29T16:45:30.048" v="25"/>
        <pc:sldMkLst>
          <pc:docMk/>
          <pc:sldMk cId="3985164499" sldId="735"/>
        </pc:sldMkLst>
      </pc:sldChg>
      <pc:sldChg chg="add">
        <pc:chgData name="Paul Haydon" userId="7ee3f522-670a-4115-8bd5-d92d7837670e" providerId="ADAL" clId="{8B967136-D5D6-4C22-A4F9-5D55797EB601}" dt="2021-11-29T16:45:30.048" v="25"/>
        <pc:sldMkLst>
          <pc:docMk/>
          <pc:sldMk cId="1964672650" sldId="736"/>
        </pc:sldMkLst>
      </pc:sldChg>
      <pc:sldChg chg="add">
        <pc:chgData name="Paul Haydon" userId="7ee3f522-670a-4115-8bd5-d92d7837670e" providerId="ADAL" clId="{8B967136-D5D6-4C22-A4F9-5D55797EB601}" dt="2021-11-29T16:45:30.048" v="25"/>
        <pc:sldMkLst>
          <pc:docMk/>
          <pc:sldMk cId="1203084690" sldId="737"/>
        </pc:sldMkLst>
      </pc:sldChg>
      <pc:sldChg chg="add">
        <pc:chgData name="Paul Haydon" userId="7ee3f522-670a-4115-8bd5-d92d7837670e" providerId="ADAL" clId="{8B967136-D5D6-4C22-A4F9-5D55797EB601}" dt="2021-11-29T16:45:30.048" v="25"/>
        <pc:sldMkLst>
          <pc:docMk/>
          <pc:sldMk cId="2434019259" sldId="738"/>
        </pc:sldMkLst>
      </pc:sldChg>
      <pc:sldChg chg="add">
        <pc:chgData name="Paul Haydon" userId="7ee3f522-670a-4115-8bd5-d92d7837670e" providerId="ADAL" clId="{8B967136-D5D6-4C22-A4F9-5D55797EB601}" dt="2021-11-29T16:45:30.048" v="25"/>
        <pc:sldMkLst>
          <pc:docMk/>
          <pc:sldMk cId="670623767" sldId="739"/>
        </pc:sldMkLst>
      </pc:sldChg>
    </pc:docChg>
  </pc:docChgLst>
  <pc:docChgLst>
    <pc:chgData name="Paul Haydon" userId="7ee3f522-670a-4115-8bd5-d92d7837670e" providerId="ADAL" clId="{B0D5DFF9-1EE0-4306-8D76-A385600AD5F3}"/>
    <pc:docChg chg="undo custSel addSld delSld modSld">
      <pc:chgData name="Paul Haydon" userId="7ee3f522-670a-4115-8bd5-d92d7837670e" providerId="ADAL" clId="{B0D5DFF9-1EE0-4306-8D76-A385600AD5F3}" dt="2022-10-28T14:01:29.949" v="666" actId="20577"/>
      <pc:docMkLst>
        <pc:docMk/>
      </pc:docMkLst>
      <pc:sldChg chg="modSp mod">
        <pc:chgData name="Paul Haydon" userId="7ee3f522-670a-4115-8bd5-d92d7837670e" providerId="ADAL" clId="{B0D5DFF9-1EE0-4306-8D76-A385600AD5F3}" dt="2022-10-18T14:01:29.751" v="14" actId="20577"/>
        <pc:sldMkLst>
          <pc:docMk/>
          <pc:sldMk cId="1113116658" sldId="256"/>
        </pc:sldMkLst>
        <pc:spChg chg="mod">
          <ac:chgData name="Paul Haydon" userId="7ee3f522-670a-4115-8bd5-d92d7837670e" providerId="ADAL" clId="{B0D5DFF9-1EE0-4306-8D76-A385600AD5F3}" dt="2022-10-18T14:01:29.751" v="14" actId="20577"/>
          <ac:spMkLst>
            <pc:docMk/>
            <pc:sldMk cId="1113116658" sldId="256"/>
            <ac:spMk id="15" creationId="{00000000-0000-0000-0000-000000000000}"/>
          </ac:spMkLst>
        </pc:spChg>
      </pc:sldChg>
      <pc:sldChg chg="modSp mod">
        <pc:chgData name="Paul Haydon" userId="7ee3f522-670a-4115-8bd5-d92d7837670e" providerId="ADAL" clId="{B0D5DFF9-1EE0-4306-8D76-A385600AD5F3}" dt="2022-10-28T14:01:15.109" v="660" actId="20577"/>
        <pc:sldMkLst>
          <pc:docMk/>
          <pc:sldMk cId="1411828531" sldId="257"/>
        </pc:sldMkLst>
        <pc:spChg chg="mod">
          <ac:chgData name="Paul Haydon" userId="7ee3f522-670a-4115-8bd5-d92d7837670e" providerId="ADAL" clId="{B0D5DFF9-1EE0-4306-8D76-A385600AD5F3}" dt="2022-10-18T14:38:13.943" v="260" actId="20577"/>
          <ac:spMkLst>
            <pc:docMk/>
            <pc:sldMk cId="1411828531" sldId="257"/>
            <ac:spMk id="21" creationId="{00000000-0000-0000-0000-000000000000}"/>
          </ac:spMkLst>
        </pc:spChg>
        <pc:spChg chg="mod">
          <ac:chgData name="Paul Haydon" userId="7ee3f522-670a-4115-8bd5-d92d7837670e" providerId="ADAL" clId="{B0D5DFF9-1EE0-4306-8D76-A385600AD5F3}" dt="2022-10-18T14:19:50.887" v="125" actId="20577"/>
          <ac:spMkLst>
            <pc:docMk/>
            <pc:sldMk cId="1411828531" sldId="257"/>
            <ac:spMk id="25" creationId="{00000000-0000-0000-0000-000000000000}"/>
          </ac:spMkLst>
        </pc:spChg>
        <pc:spChg chg="mod">
          <ac:chgData name="Paul Haydon" userId="7ee3f522-670a-4115-8bd5-d92d7837670e" providerId="ADAL" clId="{B0D5DFF9-1EE0-4306-8D76-A385600AD5F3}" dt="2022-10-18T14:19:59.765" v="131" actId="20577"/>
          <ac:spMkLst>
            <pc:docMk/>
            <pc:sldMk cId="1411828531" sldId="257"/>
            <ac:spMk id="28" creationId="{00000000-0000-0000-0000-000000000000}"/>
          </ac:spMkLst>
        </pc:spChg>
        <pc:spChg chg="mod">
          <ac:chgData name="Paul Haydon" userId="7ee3f522-670a-4115-8bd5-d92d7837670e" providerId="ADAL" clId="{B0D5DFF9-1EE0-4306-8D76-A385600AD5F3}" dt="2022-10-18T14:18:17.845" v="95" actId="20577"/>
          <ac:spMkLst>
            <pc:docMk/>
            <pc:sldMk cId="1411828531" sldId="257"/>
            <ac:spMk id="29" creationId="{00000000-0000-0000-0000-000000000000}"/>
          </ac:spMkLst>
        </pc:spChg>
        <pc:spChg chg="mod">
          <ac:chgData name="Paul Haydon" userId="7ee3f522-670a-4115-8bd5-d92d7837670e" providerId="ADAL" clId="{B0D5DFF9-1EE0-4306-8D76-A385600AD5F3}" dt="2022-10-18T14:39:19.277" v="296" actId="20577"/>
          <ac:spMkLst>
            <pc:docMk/>
            <pc:sldMk cId="1411828531" sldId="257"/>
            <ac:spMk id="35" creationId="{00000000-0000-0000-0000-000000000000}"/>
          </ac:spMkLst>
        </pc:spChg>
        <pc:graphicFrameChg chg="mod">
          <ac:chgData name="Paul Haydon" userId="7ee3f522-670a-4115-8bd5-d92d7837670e" providerId="ADAL" clId="{B0D5DFF9-1EE0-4306-8D76-A385600AD5F3}" dt="2022-10-28T14:01:15.109" v="660" actId="20577"/>
          <ac:graphicFrameMkLst>
            <pc:docMk/>
            <pc:sldMk cId="1411828531" sldId="257"/>
            <ac:graphicFrameMk id="11" creationId="{00000000-0000-0000-0000-000000000000}"/>
          </ac:graphicFrameMkLst>
        </pc:graphicFrameChg>
        <pc:graphicFrameChg chg="mod">
          <ac:chgData name="Paul Haydon" userId="7ee3f522-670a-4115-8bd5-d92d7837670e" providerId="ADAL" clId="{B0D5DFF9-1EE0-4306-8D76-A385600AD5F3}" dt="2022-10-18T14:19:31.584" v="118" actId="20577"/>
          <ac:graphicFrameMkLst>
            <pc:docMk/>
            <pc:sldMk cId="1411828531" sldId="257"/>
            <ac:graphicFrameMk id="19" creationId="{00000000-0000-0000-0000-000000000000}"/>
          </ac:graphicFrameMkLst>
        </pc:graphicFrameChg>
        <pc:graphicFrameChg chg="mod">
          <ac:chgData name="Paul Haydon" userId="7ee3f522-670a-4115-8bd5-d92d7837670e" providerId="ADAL" clId="{B0D5DFF9-1EE0-4306-8D76-A385600AD5F3}" dt="2022-10-18T14:17:43.255" v="88" actId="20577"/>
          <ac:graphicFrameMkLst>
            <pc:docMk/>
            <pc:sldMk cId="1411828531" sldId="257"/>
            <ac:graphicFrameMk id="20" creationId="{00000000-0000-0000-0000-000000000000}"/>
          </ac:graphicFrameMkLst>
        </pc:graphicFrameChg>
        <pc:graphicFrameChg chg="mod">
          <ac:chgData name="Paul Haydon" userId="7ee3f522-670a-4115-8bd5-d92d7837670e" providerId="ADAL" clId="{B0D5DFF9-1EE0-4306-8D76-A385600AD5F3}" dt="2022-10-18T14:38:52.334" v="278" actId="20577"/>
          <ac:graphicFrameMkLst>
            <pc:docMk/>
            <pc:sldMk cId="1411828531" sldId="257"/>
            <ac:graphicFrameMk id="38" creationId="{00000000-0000-0000-0000-000000000000}"/>
          </ac:graphicFrameMkLst>
        </pc:graphicFrameChg>
      </pc:sldChg>
      <pc:sldChg chg="modSp mod">
        <pc:chgData name="Paul Haydon" userId="7ee3f522-670a-4115-8bd5-d92d7837670e" providerId="ADAL" clId="{B0D5DFF9-1EE0-4306-8D76-A385600AD5F3}" dt="2022-10-18T14:21:46.094" v="177" actId="242"/>
        <pc:sldMkLst>
          <pc:docMk/>
          <pc:sldMk cId="1924472417" sldId="296"/>
        </pc:sldMkLst>
        <pc:graphicFrameChg chg="mod modGraphic">
          <ac:chgData name="Paul Haydon" userId="7ee3f522-670a-4115-8bd5-d92d7837670e" providerId="ADAL" clId="{B0D5DFF9-1EE0-4306-8D76-A385600AD5F3}" dt="2022-10-18T14:21:25.583" v="174" actId="242"/>
          <ac:graphicFrameMkLst>
            <pc:docMk/>
            <pc:sldMk cId="1924472417" sldId="296"/>
            <ac:graphicFrameMk id="2" creationId="{00000000-0000-0000-0000-000000000000}"/>
          </ac:graphicFrameMkLst>
        </pc:graphicFrameChg>
        <pc:graphicFrameChg chg="mod modGraphic">
          <ac:chgData name="Paul Haydon" userId="7ee3f522-670a-4115-8bd5-d92d7837670e" providerId="ADAL" clId="{B0D5DFF9-1EE0-4306-8D76-A385600AD5F3}" dt="2022-10-18T14:21:46.094" v="177" actId="242"/>
          <ac:graphicFrameMkLst>
            <pc:docMk/>
            <pc:sldMk cId="1924472417" sldId="296"/>
            <ac:graphicFrameMk id="9" creationId="{00000000-0000-0000-0000-000000000000}"/>
          </ac:graphicFrameMkLst>
        </pc:graphicFrameChg>
      </pc:sldChg>
      <pc:sldChg chg="mod">
        <pc:chgData name="Paul Haydon" userId="7ee3f522-670a-4115-8bd5-d92d7837670e" providerId="ADAL" clId="{B0D5DFF9-1EE0-4306-8D76-A385600AD5F3}" dt="2022-10-18T14:23:43.475" v="185" actId="27918"/>
        <pc:sldMkLst>
          <pc:docMk/>
          <pc:sldMk cId="2190053599" sldId="298"/>
        </pc:sldMkLst>
      </pc:sldChg>
      <pc:sldChg chg="modSp mod">
        <pc:chgData name="Paul Haydon" userId="7ee3f522-670a-4115-8bd5-d92d7837670e" providerId="ADAL" clId="{B0D5DFF9-1EE0-4306-8D76-A385600AD5F3}" dt="2022-10-18T14:26:20.835" v="199" actId="27918"/>
        <pc:sldMkLst>
          <pc:docMk/>
          <pc:sldMk cId="2952965568" sldId="301"/>
        </pc:sldMkLst>
        <pc:graphicFrameChg chg="mod modGraphic">
          <ac:chgData name="Paul Haydon" userId="7ee3f522-670a-4115-8bd5-d92d7837670e" providerId="ADAL" clId="{B0D5DFF9-1EE0-4306-8D76-A385600AD5F3}" dt="2022-10-18T14:25:49.885" v="193" actId="20577"/>
          <ac:graphicFrameMkLst>
            <pc:docMk/>
            <pc:sldMk cId="2952965568" sldId="301"/>
            <ac:graphicFrameMk id="5" creationId="{00000000-0000-0000-0000-000000000000}"/>
          </ac:graphicFrameMkLst>
        </pc:graphicFrameChg>
      </pc:sldChg>
      <pc:sldChg chg="mod">
        <pc:chgData name="Paul Haydon" userId="7ee3f522-670a-4115-8bd5-d92d7837670e" providerId="ADAL" clId="{B0D5DFF9-1EE0-4306-8D76-A385600AD5F3}" dt="2022-10-18T14:27:31.366" v="205" actId="27918"/>
        <pc:sldMkLst>
          <pc:docMk/>
          <pc:sldMk cId="3589215015" sldId="302"/>
        </pc:sldMkLst>
      </pc:sldChg>
      <pc:sldChg chg="modSp mod">
        <pc:chgData name="Paul Haydon" userId="7ee3f522-670a-4115-8bd5-d92d7837670e" providerId="ADAL" clId="{B0D5DFF9-1EE0-4306-8D76-A385600AD5F3}" dt="2022-10-18T14:43:22.935" v="396" actId="20577"/>
        <pc:sldMkLst>
          <pc:docMk/>
          <pc:sldMk cId="313900415" sldId="303"/>
        </pc:sldMkLst>
        <pc:spChg chg="mod">
          <ac:chgData name="Paul Haydon" userId="7ee3f522-670a-4115-8bd5-d92d7837670e" providerId="ADAL" clId="{B0D5DFF9-1EE0-4306-8D76-A385600AD5F3}" dt="2022-10-18T14:43:22.935" v="396" actId="20577"/>
          <ac:spMkLst>
            <pc:docMk/>
            <pc:sldMk cId="313900415" sldId="303"/>
            <ac:spMk id="7" creationId="{2D679D7B-7813-4423-A681-18D290C95561}"/>
          </ac:spMkLst>
        </pc:spChg>
        <pc:graphicFrameChg chg="mod">
          <ac:chgData name="Paul Haydon" userId="7ee3f522-670a-4115-8bd5-d92d7837670e" providerId="ADAL" clId="{B0D5DFF9-1EE0-4306-8D76-A385600AD5F3}" dt="2022-10-18T14:41:36.484" v="352" actId="20577"/>
          <ac:graphicFrameMkLst>
            <pc:docMk/>
            <pc:sldMk cId="313900415" sldId="303"/>
            <ac:graphicFrameMk id="2" creationId="{00000000-0000-0000-0000-000000000000}"/>
          </ac:graphicFrameMkLst>
        </pc:graphicFrameChg>
      </pc:sldChg>
      <pc:sldChg chg="modSp">
        <pc:chgData name="Paul Haydon" userId="7ee3f522-670a-4115-8bd5-d92d7837670e" providerId="ADAL" clId="{B0D5DFF9-1EE0-4306-8D76-A385600AD5F3}" dt="2022-10-18T14:43:53.364" v="416" actId="20577"/>
        <pc:sldMkLst>
          <pc:docMk/>
          <pc:sldMk cId="2792731342" sldId="304"/>
        </pc:sldMkLst>
        <pc:graphicFrameChg chg="mod">
          <ac:chgData name="Paul Haydon" userId="7ee3f522-670a-4115-8bd5-d92d7837670e" providerId="ADAL" clId="{B0D5DFF9-1EE0-4306-8D76-A385600AD5F3}" dt="2022-10-18T14:43:53.364" v="416" actId="20577"/>
          <ac:graphicFrameMkLst>
            <pc:docMk/>
            <pc:sldMk cId="2792731342" sldId="304"/>
            <ac:graphicFrameMk id="8" creationId="{00000000-0000-0000-0000-000000000000}"/>
          </ac:graphicFrameMkLst>
        </pc:graphicFrameChg>
      </pc:sldChg>
      <pc:sldChg chg="modSp mod">
        <pc:chgData name="Paul Haydon" userId="7ee3f522-670a-4115-8bd5-d92d7837670e" providerId="ADAL" clId="{B0D5DFF9-1EE0-4306-8D76-A385600AD5F3}" dt="2022-10-18T14:46:48.732" v="470" actId="242"/>
        <pc:sldMkLst>
          <pc:docMk/>
          <pc:sldMk cId="4204914491" sldId="305"/>
        </pc:sldMkLst>
        <pc:graphicFrameChg chg="mod">
          <ac:chgData name="Paul Haydon" userId="7ee3f522-670a-4115-8bd5-d92d7837670e" providerId="ADAL" clId="{B0D5DFF9-1EE0-4306-8D76-A385600AD5F3}" dt="2022-10-18T14:45:44.494" v="447" actId="20577"/>
          <ac:graphicFrameMkLst>
            <pc:docMk/>
            <pc:sldMk cId="4204914491" sldId="305"/>
            <ac:graphicFrameMk id="2" creationId="{00000000-0000-0000-0000-000000000000}"/>
          </ac:graphicFrameMkLst>
        </pc:graphicFrameChg>
        <pc:graphicFrameChg chg="mod modGraphic">
          <ac:chgData name="Paul Haydon" userId="7ee3f522-670a-4115-8bd5-d92d7837670e" providerId="ADAL" clId="{B0D5DFF9-1EE0-4306-8D76-A385600AD5F3}" dt="2022-10-18T14:46:48.732" v="470" actId="242"/>
          <ac:graphicFrameMkLst>
            <pc:docMk/>
            <pc:sldMk cId="4204914491" sldId="305"/>
            <ac:graphicFrameMk id="5" creationId="{00000000-0000-0000-0000-000000000000}"/>
          </ac:graphicFrameMkLst>
        </pc:graphicFrameChg>
        <pc:graphicFrameChg chg="mod">
          <ac:chgData name="Paul Haydon" userId="7ee3f522-670a-4115-8bd5-d92d7837670e" providerId="ADAL" clId="{B0D5DFF9-1EE0-4306-8D76-A385600AD5F3}" dt="2022-10-18T14:46:25.669" v="468" actId="20577"/>
          <ac:graphicFrameMkLst>
            <pc:docMk/>
            <pc:sldMk cId="4204914491" sldId="305"/>
            <ac:graphicFrameMk id="9" creationId="{00000000-0000-0000-0000-000000000000}"/>
          </ac:graphicFrameMkLst>
        </pc:graphicFrameChg>
      </pc:sldChg>
      <pc:sldChg chg="mod">
        <pc:chgData name="Paul Haydon" userId="7ee3f522-670a-4115-8bd5-d92d7837670e" providerId="ADAL" clId="{B0D5DFF9-1EE0-4306-8D76-A385600AD5F3}" dt="2022-10-18T14:24:42.378" v="189" actId="27918"/>
        <pc:sldMkLst>
          <pc:docMk/>
          <pc:sldMk cId="3599536412" sldId="308"/>
        </pc:sldMkLst>
      </pc:sldChg>
      <pc:sldChg chg="delSp modSp mod">
        <pc:chgData name="Paul Haydon" userId="7ee3f522-670a-4115-8bd5-d92d7837670e" providerId="ADAL" clId="{B0D5DFF9-1EE0-4306-8D76-A385600AD5F3}" dt="2022-10-18T14:44:54.654" v="423" actId="478"/>
        <pc:sldMkLst>
          <pc:docMk/>
          <pc:sldMk cId="95097911" sldId="382"/>
        </pc:sldMkLst>
        <pc:spChg chg="del">
          <ac:chgData name="Paul Haydon" userId="7ee3f522-670a-4115-8bd5-d92d7837670e" providerId="ADAL" clId="{B0D5DFF9-1EE0-4306-8D76-A385600AD5F3}" dt="2022-10-18T14:44:54.654" v="423" actId="478"/>
          <ac:spMkLst>
            <pc:docMk/>
            <pc:sldMk cId="95097911" sldId="382"/>
            <ac:spMk id="2" creationId="{00000000-0000-0000-0000-000000000000}"/>
          </ac:spMkLst>
        </pc:spChg>
        <pc:graphicFrameChg chg="mod modGraphic">
          <ac:chgData name="Paul Haydon" userId="7ee3f522-670a-4115-8bd5-d92d7837670e" providerId="ADAL" clId="{B0D5DFF9-1EE0-4306-8D76-A385600AD5F3}" dt="2022-10-18T14:44:24.387" v="419" actId="242"/>
          <ac:graphicFrameMkLst>
            <pc:docMk/>
            <pc:sldMk cId="95097911" sldId="382"/>
            <ac:graphicFrameMk id="5" creationId="{00000000-0000-0000-0000-000000000000}"/>
          </ac:graphicFrameMkLst>
        </pc:graphicFrameChg>
        <pc:graphicFrameChg chg="mod modGraphic">
          <ac:chgData name="Paul Haydon" userId="7ee3f522-670a-4115-8bd5-d92d7837670e" providerId="ADAL" clId="{B0D5DFF9-1EE0-4306-8D76-A385600AD5F3}" dt="2022-10-18T14:44:42.300" v="422" actId="242"/>
          <ac:graphicFrameMkLst>
            <pc:docMk/>
            <pc:sldMk cId="95097911" sldId="382"/>
            <ac:graphicFrameMk id="13" creationId="{00000000-0000-0000-0000-000000000000}"/>
          </ac:graphicFrameMkLst>
        </pc:graphicFrameChg>
      </pc:sldChg>
      <pc:sldChg chg="del">
        <pc:chgData name="Paul Haydon" userId="7ee3f522-670a-4115-8bd5-d92d7837670e" providerId="ADAL" clId="{B0D5DFF9-1EE0-4306-8D76-A385600AD5F3}" dt="2022-10-28T13:54:40.089" v="638" actId="47"/>
        <pc:sldMkLst>
          <pc:docMk/>
          <pc:sldMk cId="112335701" sldId="387"/>
        </pc:sldMkLst>
      </pc:sldChg>
      <pc:sldChg chg="del">
        <pc:chgData name="Paul Haydon" userId="7ee3f522-670a-4115-8bd5-d92d7837670e" providerId="ADAL" clId="{B0D5DFF9-1EE0-4306-8D76-A385600AD5F3}" dt="2022-10-28T13:54:40.089" v="638" actId="47"/>
        <pc:sldMkLst>
          <pc:docMk/>
          <pc:sldMk cId="2740506799" sldId="388"/>
        </pc:sldMkLst>
      </pc:sldChg>
      <pc:sldChg chg="del">
        <pc:chgData name="Paul Haydon" userId="7ee3f522-670a-4115-8bd5-d92d7837670e" providerId="ADAL" clId="{B0D5DFF9-1EE0-4306-8D76-A385600AD5F3}" dt="2022-10-28T13:54:40.089" v="638" actId="47"/>
        <pc:sldMkLst>
          <pc:docMk/>
          <pc:sldMk cId="876489226" sldId="389"/>
        </pc:sldMkLst>
      </pc:sldChg>
      <pc:sldChg chg="del">
        <pc:chgData name="Paul Haydon" userId="7ee3f522-670a-4115-8bd5-d92d7837670e" providerId="ADAL" clId="{B0D5DFF9-1EE0-4306-8D76-A385600AD5F3}" dt="2022-10-28T13:54:40.089" v="638" actId="47"/>
        <pc:sldMkLst>
          <pc:docMk/>
          <pc:sldMk cId="1967186545" sldId="391"/>
        </pc:sldMkLst>
      </pc:sldChg>
      <pc:sldChg chg="del">
        <pc:chgData name="Paul Haydon" userId="7ee3f522-670a-4115-8bd5-d92d7837670e" providerId="ADAL" clId="{B0D5DFF9-1EE0-4306-8D76-A385600AD5F3}" dt="2022-10-28T13:54:40.089" v="638" actId="47"/>
        <pc:sldMkLst>
          <pc:docMk/>
          <pc:sldMk cId="4024405630" sldId="392"/>
        </pc:sldMkLst>
      </pc:sldChg>
      <pc:sldChg chg="del">
        <pc:chgData name="Paul Haydon" userId="7ee3f522-670a-4115-8bd5-d92d7837670e" providerId="ADAL" clId="{B0D5DFF9-1EE0-4306-8D76-A385600AD5F3}" dt="2022-10-28T13:54:40.089" v="638" actId="47"/>
        <pc:sldMkLst>
          <pc:docMk/>
          <pc:sldMk cId="513162872" sldId="393"/>
        </pc:sldMkLst>
      </pc:sldChg>
      <pc:sldChg chg="del">
        <pc:chgData name="Paul Haydon" userId="7ee3f522-670a-4115-8bd5-d92d7837670e" providerId="ADAL" clId="{B0D5DFF9-1EE0-4306-8D76-A385600AD5F3}" dt="2022-10-28T13:54:40.089" v="638" actId="47"/>
        <pc:sldMkLst>
          <pc:docMk/>
          <pc:sldMk cId="342731512" sldId="394"/>
        </pc:sldMkLst>
      </pc:sldChg>
      <pc:sldChg chg="del">
        <pc:chgData name="Paul Haydon" userId="7ee3f522-670a-4115-8bd5-d92d7837670e" providerId="ADAL" clId="{B0D5DFF9-1EE0-4306-8D76-A385600AD5F3}" dt="2022-10-28T13:54:40.089" v="638" actId="47"/>
        <pc:sldMkLst>
          <pc:docMk/>
          <pc:sldMk cId="3014394406" sldId="395"/>
        </pc:sldMkLst>
      </pc:sldChg>
      <pc:sldChg chg="add del">
        <pc:chgData name="Paul Haydon" userId="7ee3f522-670a-4115-8bd5-d92d7837670e" providerId="ADAL" clId="{B0D5DFF9-1EE0-4306-8D76-A385600AD5F3}" dt="2022-10-28T14:00:06.399" v="656" actId="47"/>
        <pc:sldMkLst>
          <pc:docMk/>
          <pc:sldMk cId="606644829" sldId="398"/>
        </pc:sldMkLst>
      </pc:sldChg>
      <pc:sldChg chg="del">
        <pc:chgData name="Paul Haydon" userId="7ee3f522-670a-4115-8bd5-d92d7837670e" providerId="ADAL" clId="{B0D5DFF9-1EE0-4306-8D76-A385600AD5F3}" dt="2022-10-28T13:54:40.089" v="638" actId="47"/>
        <pc:sldMkLst>
          <pc:docMk/>
          <pc:sldMk cId="2213472577" sldId="399"/>
        </pc:sldMkLst>
      </pc:sldChg>
      <pc:sldChg chg="add del">
        <pc:chgData name="Paul Haydon" userId="7ee3f522-670a-4115-8bd5-d92d7837670e" providerId="ADAL" clId="{B0D5DFF9-1EE0-4306-8D76-A385600AD5F3}" dt="2022-10-28T14:00:09.159" v="657" actId="47"/>
        <pc:sldMkLst>
          <pc:docMk/>
          <pc:sldMk cId="294443482" sldId="400"/>
        </pc:sldMkLst>
      </pc:sldChg>
      <pc:sldChg chg="add del">
        <pc:chgData name="Paul Haydon" userId="7ee3f522-670a-4115-8bd5-d92d7837670e" providerId="ADAL" clId="{B0D5DFF9-1EE0-4306-8D76-A385600AD5F3}" dt="2022-10-28T13:58:21.180" v="649" actId="47"/>
        <pc:sldMkLst>
          <pc:docMk/>
          <pc:sldMk cId="2547089766" sldId="421"/>
        </pc:sldMkLst>
      </pc:sldChg>
      <pc:sldChg chg="del">
        <pc:chgData name="Paul Haydon" userId="7ee3f522-670a-4115-8bd5-d92d7837670e" providerId="ADAL" clId="{B0D5DFF9-1EE0-4306-8D76-A385600AD5F3}" dt="2022-10-28T13:55:54.139" v="641" actId="47"/>
        <pc:sldMkLst>
          <pc:docMk/>
          <pc:sldMk cId="354985350" sldId="422"/>
        </pc:sldMkLst>
      </pc:sldChg>
      <pc:sldChg chg="del">
        <pc:chgData name="Paul Haydon" userId="7ee3f522-670a-4115-8bd5-d92d7837670e" providerId="ADAL" clId="{B0D5DFF9-1EE0-4306-8D76-A385600AD5F3}" dt="2022-10-28T13:55:54.139" v="641" actId="47"/>
        <pc:sldMkLst>
          <pc:docMk/>
          <pc:sldMk cId="1422858479" sldId="423"/>
        </pc:sldMkLst>
      </pc:sldChg>
      <pc:sldChg chg="modSp mod">
        <pc:chgData name="Paul Haydon" userId="7ee3f522-670a-4115-8bd5-d92d7837670e" providerId="ADAL" clId="{B0D5DFF9-1EE0-4306-8D76-A385600AD5F3}" dt="2022-10-18T14:02:13.865" v="18" actId="20577"/>
        <pc:sldMkLst>
          <pc:docMk/>
          <pc:sldMk cId="3742786789" sldId="430"/>
        </pc:sldMkLst>
        <pc:spChg chg="mod">
          <ac:chgData name="Paul Haydon" userId="7ee3f522-670a-4115-8bd5-d92d7837670e" providerId="ADAL" clId="{B0D5DFF9-1EE0-4306-8D76-A385600AD5F3}" dt="2022-10-18T14:02:13.865" v="18" actId="20577"/>
          <ac:spMkLst>
            <pc:docMk/>
            <pc:sldMk cId="3742786789" sldId="430"/>
            <ac:spMk id="13" creationId="{00000000-0000-0000-0000-000000000000}"/>
          </ac:spMkLst>
        </pc:spChg>
      </pc:sldChg>
      <pc:sldChg chg="del">
        <pc:chgData name="Paul Haydon" userId="7ee3f522-670a-4115-8bd5-d92d7837670e" providerId="ADAL" clId="{B0D5DFF9-1EE0-4306-8D76-A385600AD5F3}" dt="2022-10-28T13:55:54.139" v="641" actId="47"/>
        <pc:sldMkLst>
          <pc:docMk/>
          <pc:sldMk cId="2645673129" sldId="440"/>
        </pc:sldMkLst>
      </pc:sldChg>
      <pc:sldChg chg="modSp mod">
        <pc:chgData name="Paul Haydon" userId="7ee3f522-670a-4115-8bd5-d92d7837670e" providerId="ADAL" clId="{B0D5DFF9-1EE0-4306-8D76-A385600AD5F3}" dt="2022-10-18T14:49:42.744" v="536" actId="242"/>
        <pc:sldMkLst>
          <pc:docMk/>
          <pc:sldMk cId="2901751330" sldId="593"/>
        </pc:sldMkLst>
        <pc:graphicFrameChg chg="mod modGraphic">
          <ac:chgData name="Paul Haydon" userId="7ee3f522-670a-4115-8bd5-d92d7837670e" providerId="ADAL" clId="{B0D5DFF9-1EE0-4306-8D76-A385600AD5F3}" dt="2022-10-18T14:48:43.431" v="532" actId="242"/>
          <ac:graphicFrameMkLst>
            <pc:docMk/>
            <pc:sldMk cId="2901751330" sldId="593"/>
            <ac:graphicFrameMk id="2" creationId="{00000000-0000-0000-0000-000000000000}"/>
          </ac:graphicFrameMkLst>
        </pc:graphicFrameChg>
        <pc:graphicFrameChg chg="mod modGraphic">
          <ac:chgData name="Paul Haydon" userId="7ee3f522-670a-4115-8bd5-d92d7837670e" providerId="ADAL" clId="{B0D5DFF9-1EE0-4306-8D76-A385600AD5F3}" dt="2022-10-18T14:49:42.744" v="536" actId="242"/>
          <ac:graphicFrameMkLst>
            <pc:docMk/>
            <pc:sldMk cId="2901751330" sldId="593"/>
            <ac:graphicFrameMk id="9" creationId="{00000000-0000-0000-0000-000000000000}"/>
          </ac:graphicFrameMkLst>
        </pc:graphicFrameChg>
      </pc:sldChg>
      <pc:sldChg chg="modSp mod">
        <pc:chgData name="Paul Haydon" userId="7ee3f522-670a-4115-8bd5-d92d7837670e" providerId="ADAL" clId="{B0D5DFF9-1EE0-4306-8D76-A385600AD5F3}" dt="2022-10-18T15:08:36.394" v="611" actId="27918"/>
        <pc:sldMkLst>
          <pc:docMk/>
          <pc:sldMk cId="1949379717" sldId="597"/>
        </pc:sldMkLst>
        <pc:graphicFrameChg chg="mod">
          <ac:chgData name="Paul Haydon" userId="7ee3f522-670a-4115-8bd5-d92d7837670e" providerId="ADAL" clId="{B0D5DFF9-1EE0-4306-8D76-A385600AD5F3}" dt="2022-10-18T15:06:44.799" v="603" actId="20577"/>
          <ac:graphicFrameMkLst>
            <pc:docMk/>
            <pc:sldMk cId="1949379717" sldId="597"/>
            <ac:graphicFrameMk id="7" creationId="{C5714414-A2AB-4893-9B0C-BFC5DFBBDBDA}"/>
          </ac:graphicFrameMkLst>
        </pc:graphicFrameChg>
      </pc:sldChg>
      <pc:sldChg chg="del">
        <pc:chgData name="Paul Haydon" userId="7ee3f522-670a-4115-8bd5-d92d7837670e" providerId="ADAL" clId="{B0D5DFF9-1EE0-4306-8D76-A385600AD5F3}" dt="2022-10-28T13:54:40.089" v="638" actId="47"/>
        <pc:sldMkLst>
          <pc:docMk/>
          <pc:sldMk cId="3166195341" sldId="602"/>
        </pc:sldMkLst>
      </pc:sldChg>
      <pc:sldChg chg="modSp mod">
        <pc:chgData name="Paul Haydon" userId="7ee3f522-670a-4115-8bd5-d92d7837670e" providerId="ADAL" clId="{B0D5DFF9-1EE0-4306-8D76-A385600AD5F3}" dt="2022-10-18T14:47:35.054" v="528" actId="20577"/>
        <pc:sldMkLst>
          <pc:docMk/>
          <pc:sldMk cId="3128366564" sldId="644"/>
        </pc:sldMkLst>
        <pc:spChg chg="mod">
          <ac:chgData name="Paul Haydon" userId="7ee3f522-670a-4115-8bd5-d92d7837670e" providerId="ADAL" clId="{B0D5DFF9-1EE0-4306-8D76-A385600AD5F3}" dt="2022-10-18T14:47:35.054" v="528" actId="20577"/>
          <ac:spMkLst>
            <pc:docMk/>
            <pc:sldMk cId="3128366564" sldId="644"/>
            <ac:spMk id="12" creationId="{D8EEF8AF-E549-4079-B209-6C08C701176D}"/>
          </ac:spMkLst>
        </pc:spChg>
      </pc:sldChg>
      <pc:sldChg chg="modSp mod">
        <pc:chgData name="Paul Haydon" userId="7ee3f522-670a-4115-8bd5-d92d7837670e" providerId="ADAL" clId="{B0D5DFF9-1EE0-4306-8D76-A385600AD5F3}" dt="2022-10-18T15:06:32.554" v="600" actId="20577"/>
        <pc:sldMkLst>
          <pc:docMk/>
          <pc:sldMk cId="3704179144" sldId="647"/>
        </pc:sldMkLst>
        <pc:graphicFrameChg chg="mod">
          <ac:chgData name="Paul Haydon" userId="7ee3f522-670a-4115-8bd5-d92d7837670e" providerId="ADAL" clId="{B0D5DFF9-1EE0-4306-8D76-A385600AD5F3}" dt="2022-10-18T15:06:32.554" v="600" actId="20577"/>
          <ac:graphicFrameMkLst>
            <pc:docMk/>
            <pc:sldMk cId="3704179144" sldId="647"/>
            <ac:graphicFrameMk id="7" creationId="{707F594F-815A-4C43-802E-685EEA92C737}"/>
          </ac:graphicFrameMkLst>
        </pc:graphicFrameChg>
        <pc:graphicFrameChg chg="modGraphic">
          <ac:chgData name="Paul Haydon" userId="7ee3f522-670a-4115-8bd5-d92d7837670e" providerId="ADAL" clId="{B0D5DFF9-1EE0-4306-8D76-A385600AD5F3}" dt="2022-10-18T14:53:03.914" v="551" actId="20577"/>
          <ac:graphicFrameMkLst>
            <pc:docMk/>
            <pc:sldMk cId="3704179144" sldId="647"/>
            <ac:graphicFrameMk id="9" creationId="{590E8F48-CD5A-4503-B7F1-91D94C349BAB}"/>
          </ac:graphicFrameMkLst>
        </pc:graphicFrameChg>
      </pc:sldChg>
      <pc:sldChg chg="modSp mod">
        <pc:chgData name="Paul Haydon" userId="7ee3f522-670a-4115-8bd5-d92d7837670e" providerId="ADAL" clId="{B0D5DFF9-1EE0-4306-8D76-A385600AD5F3}" dt="2022-10-28T14:01:29.949" v="666" actId="20577"/>
        <pc:sldMkLst>
          <pc:docMk/>
          <pc:sldMk cId="4061450056" sldId="688"/>
        </pc:sldMkLst>
        <pc:spChg chg="mod">
          <ac:chgData name="Paul Haydon" userId="7ee3f522-670a-4115-8bd5-d92d7837670e" providerId="ADAL" clId="{B0D5DFF9-1EE0-4306-8D76-A385600AD5F3}" dt="2022-10-28T14:01:29.949" v="666" actId="20577"/>
          <ac:spMkLst>
            <pc:docMk/>
            <pc:sldMk cId="4061450056" sldId="688"/>
            <ac:spMk id="13" creationId="{00000000-0000-0000-0000-000000000000}"/>
          </ac:spMkLst>
        </pc:spChg>
      </pc:sldChg>
      <pc:sldChg chg="modSp mod">
        <pc:chgData name="Paul Haydon" userId="7ee3f522-670a-4115-8bd5-d92d7837670e" providerId="ADAL" clId="{B0D5DFF9-1EE0-4306-8D76-A385600AD5F3}" dt="2022-10-18T14:50:49.314" v="540" actId="242"/>
        <pc:sldMkLst>
          <pc:docMk/>
          <pc:sldMk cId="4071372321" sldId="689"/>
        </pc:sldMkLst>
        <pc:graphicFrameChg chg="mod modGraphic">
          <ac:chgData name="Paul Haydon" userId="7ee3f522-670a-4115-8bd5-d92d7837670e" providerId="ADAL" clId="{B0D5DFF9-1EE0-4306-8D76-A385600AD5F3}" dt="2022-10-18T14:50:49.314" v="540" actId="242"/>
          <ac:graphicFrameMkLst>
            <pc:docMk/>
            <pc:sldMk cId="4071372321" sldId="689"/>
            <ac:graphicFrameMk id="2" creationId="{00000000-0000-0000-0000-000000000000}"/>
          </ac:graphicFrameMkLst>
        </pc:graphicFrameChg>
      </pc:sldChg>
      <pc:sldChg chg="modSp mod">
        <pc:chgData name="Paul Haydon" userId="7ee3f522-670a-4115-8bd5-d92d7837670e" providerId="ADAL" clId="{B0D5DFF9-1EE0-4306-8D76-A385600AD5F3}" dt="2022-10-18T15:05:41.014" v="581" actId="20577"/>
        <pc:sldMkLst>
          <pc:docMk/>
          <pc:sldMk cId="1619367574" sldId="690"/>
        </pc:sldMkLst>
        <pc:graphicFrameChg chg="mod">
          <ac:chgData name="Paul Haydon" userId="7ee3f522-670a-4115-8bd5-d92d7837670e" providerId="ADAL" clId="{B0D5DFF9-1EE0-4306-8D76-A385600AD5F3}" dt="2022-10-18T15:05:41.014" v="581" actId="20577"/>
          <ac:graphicFrameMkLst>
            <pc:docMk/>
            <pc:sldMk cId="1619367574" sldId="690"/>
            <ac:graphicFrameMk id="6" creationId="{302FF400-9B24-47A1-93A0-4E7CA9DE875F}"/>
          </ac:graphicFrameMkLst>
        </pc:graphicFrameChg>
      </pc:sldChg>
      <pc:sldChg chg="modSp mod">
        <pc:chgData name="Paul Haydon" userId="7ee3f522-670a-4115-8bd5-d92d7837670e" providerId="ADAL" clId="{B0D5DFF9-1EE0-4306-8D76-A385600AD5F3}" dt="2022-10-18T15:10:03.604" v="617" actId="27918"/>
        <pc:sldMkLst>
          <pc:docMk/>
          <pc:sldMk cId="2978879576" sldId="691"/>
        </pc:sldMkLst>
        <pc:graphicFrameChg chg="mod">
          <ac:chgData name="Paul Haydon" userId="7ee3f522-670a-4115-8bd5-d92d7837670e" providerId="ADAL" clId="{B0D5DFF9-1EE0-4306-8D76-A385600AD5F3}" dt="2022-10-18T15:06:57.064" v="604" actId="20577"/>
          <ac:graphicFrameMkLst>
            <pc:docMk/>
            <pc:sldMk cId="2978879576" sldId="691"/>
            <ac:graphicFrameMk id="6" creationId="{2284C8D8-259D-4B3C-8D08-DF1C327E4CE0}"/>
          </ac:graphicFrameMkLst>
        </pc:graphicFrameChg>
      </pc:sldChg>
      <pc:sldChg chg="modSp mod">
        <pc:chgData name="Paul Haydon" userId="7ee3f522-670a-4115-8bd5-d92d7837670e" providerId="ADAL" clId="{B0D5DFF9-1EE0-4306-8D76-A385600AD5F3}" dt="2022-10-18T15:21:59.152" v="632" actId="242"/>
        <pc:sldMkLst>
          <pc:docMk/>
          <pc:sldMk cId="1911104918" sldId="692"/>
        </pc:sldMkLst>
        <pc:graphicFrameChg chg="mod modGraphic">
          <ac:chgData name="Paul Haydon" userId="7ee3f522-670a-4115-8bd5-d92d7837670e" providerId="ADAL" clId="{B0D5DFF9-1EE0-4306-8D76-A385600AD5F3}" dt="2022-10-18T15:20:44.234" v="630" actId="242"/>
          <ac:graphicFrameMkLst>
            <pc:docMk/>
            <pc:sldMk cId="1911104918" sldId="692"/>
            <ac:graphicFrameMk id="5" creationId="{00000000-0000-0000-0000-000000000000}"/>
          </ac:graphicFrameMkLst>
        </pc:graphicFrameChg>
        <pc:graphicFrameChg chg="mod modGraphic">
          <ac:chgData name="Paul Haydon" userId="7ee3f522-670a-4115-8bd5-d92d7837670e" providerId="ADAL" clId="{B0D5DFF9-1EE0-4306-8D76-A385600AD5F3}" dt="2022-10-18T15:21:59.152" v="632" actId="242"/>
          <ac:graphicFrameMkLst>
            <pc:docMk/>
            <pc:sldMk cId="1911104918" sldId="692"/>
            <ac:graphicFrameMk id="13" creationId="{00000000-0000-0000-0000-000000000000}"/>
          </ac:graphicFrameMkLst>
        </pc:graphicFrameChg>
      </pc:sldChg>
      <pc:sldChg chg="modSp mod">
        <pc:chgData name="Paul Haydon" userId="7ee3f522-670a-4115-8bd5-d92d7837670e" providerId="ADAL" clId="{B0D5DFF9-1EE0-4306-8D76-A385600AD5F3}" dt="2022-10-28T13:54:22.990" v="637" actId="20577"/>
        <pc:sldMkLst>
          <pc:docMk/>
          <pc:sldMk cId="1492090651" sldId="693"/>
        </pc:sldMkLst>
        <pc:spChg chg="mod">
          <ac:chgData name="Paul Haydon" userId="7ee3f522-670a-4115-8bd5-d92d7837670e" providerId="ADAL" clId="{B0D5DFF9-1EE0-4306-8D76-A385600AD5F3}" dt="2022-10-28T13:54:22.990" v="637" actId="20577"/>
          <ac:spMkLst>
            <pc:docMk/>
            <pc:sldMk cId="1492090651" sldId="693"/>
            <ac:spMk id="12" creationId="{D8EEF8AF-E549-4079-B209-6C08C701176D}"/>
          </ac:spMkLst>
        </pc:spChg>
      </pc:sldChg>
      <pc:sldChg chg="del">
        <pc:chgData name="Paul Haydon" userId="7ee3f522-670a-4115-8bd5-d92d7837670e" providerId="ADAL" clId="{B0D5DFF9-1EE0-4306-8D76-A385600AD5F3}" dt="2022-10-28T13:55:54.139" v="641" actId="47"/>
        <pc:sldMkLst>
          <pc:docMk/>
          <pc:sldMk cId="2154453723" sldId="694"/>
        </pc:sldMkLst>
      </pc:sldChg>
      <pc:sldChg chg="del">
        <pc:chgData name="Paul Haydon" userId="7ee3f522-670a-4115-8bd5-d92d7837670e" providerId="ADAL" clId="{B0D5DFF9-1EE0-4306-8D76-A385600AD5F3}" dt="2022-10-28T13:55:54.139" v="641" actId="47"/>
        <pc:sldMkLst>
          <pc:docMk/>
          <pc:sldMk cId="695992699" sldId="695"/>
        </pc:sldMkLst>
      </pc:sldChg>
      <pc:sldChg chg="del">
        <pc:chgData name="Paul Haydon" userId="7ee3f522-670a-4115-8bd5-d92d7837670e" providerId="ADAL" clId="{B0D5DFF9-1EE0-4306-8D76-A385600AD5F3}" dt="2022-10-28T13:55:54.139" v="641" actId="47"/>
        <pc:sldMkLst>
          <pc:docMk/>
          <pc:sldMk cId="42314667" sldId="696"/>
        </pc:sldMkLst>
      </pc:sldChg>
      <pc:sldChg chg="del">
        <pc:chgData name="Paul Haydon" userId="7ee3f522-670a-4115-8bd5-d92d7837670e" providerId="ADAL" clId="{B0D5DFF9-1EE0-4306-8D76-A385600AD5F3}" dt="2022-10-28T13:55:54.139" v="641" actId="47"/>
        <pc:sldMkLst>
          <pc:docMk/>
          <pc:sldMk cId="2203384867" sldId="697"/>
        </pc:sldMkLst>
      </pc:sldChg>
      <pc:sldChg chg="del">
        <pc:chgData name="Paul Haydon" userId="7ee3f522-670a-4115-8bd5-d92d7837670e" providerId="ADAL" clId="{B0D5DFF9-1EE0-4306-8D76-A385600AD5F3}" dt="2022-10-28T13:55:54.139" v="641" actId="47"/>
        <pc:sldMkLst>
          <pc:docMk/>
          <pc:sldMk cId="3729191666" sldId="698"/>
        </pc:sldMkLst>
      </pc:sldChg>
      <pc:sldChg chg="del">
        <pc:chgData name="Paul Haydon" userId="7ee3f522-670a-4115-8bd5-d92d7837670e" providerId="ADAL" clId="{B0D5DFF9-1EE0-4306-8D76-A385600AD5F3}" dt="2022-10-28T13:55:54.139" v="641" actId="47"/>
        <pc:sldMkLst>
          <pc:docMk/>
          <pc:sldMk cId="2898487129" sldId="699"/>
        </pc:sldMkLst>
      </pc:sldChg>
      <pc:sldChg chg="del">
        <pc:chgData name="Paul Haydon" userId="7ee3f522-670a-4115-8bd5-d92d7837670e" providerId="ADAL" clId="{B0D5DFF9-1EE0-4306-8D76-A385600AD5F3}" dt="2022-10-28T13:55:54.139" v="641" actId="47"/>
        <pc:sldMkLst>
          <pc:docMk/>
          <pc:sldMk cId="3518342467" sldId="700"/>
        </pc:sldMkLst>
      </pc:sldChg>
      <pc:sldChg chg="del">
        <pc:chgData name="Paul Haydon" userId="7ee3f522-670a-4115-8bd5-d92d7837670e" providerId="ADAL" clId="{B0D5DFF9-1EE0-4306-8D76-A385600AD5F3}" dt="2022-10-28T13:56:46.899" v="644" actId="47"/>
        <pc:sldMkLst>
          <pc:docMk/>
          <pc:sldMk cId="3617864704" sldId="701"/>
        </pc:sldMkLst>
      </pc:sldChg>
      <pc:sldChg chg="del">
        <pc:chgData name="Paul Haydon" userId="7ee3f522-670a-4115-8bd5-d92d7837670e" providerId="ADAL" clId="{B0D5DFF9-1EE0-4306-8D76-A385600AD5F3}" dt="2022-10-28T13:56:46.899" v="644" actId="47"/>
        <pc:sldMkLst>
          <pc:docMk/>
          <pc:sldMk cId="3838044592" sldId="702"/>
        </pc:sldMkLst>
      </pc:sldChg>
      <pc:sldChg chg="del">
        <pc:chgData name="Paul Haydon" userId="7ee3f522-670a-4115-8bd5-d92d7837670e" providerId="ADAL" clId="{B0D5DFF9-1EE0-4306-8D76-A385600AD5F3}" dt="2022-10-28T13:56:46.899" v="644" actId="47"/>
        <pc:sldMkLst>
          <pc:docMk/>
          <pc:sldMk cId="1521341441" sldId="703"/>
        </pc:sldMkLst>
      </pc:sldChg>
      <pc:sldChg chg="del">
        <pc:chgData name="Paul Haydon" userId="7ee3f522-670a-4115-8bd5-d92d7837670e" providerId="ADAL" clId="{B0D5DFF9-1EE0-4306-8D76-A385600AD5F3}" dt="2022-10-28T13:56:46.899" v="644" actId="47"/>
        <pc:sldMkLst>
          <pc:docMk/>
          <pc:sldMk cId="1524016739" sldId="704"/>
        </pc:sldMkLst>
      </pc:sldChg>
      <pc:sldChg chg="del">
        <pc:chgData name="Paul Haydon" userId="7ee3f522-670a-4115-8bd5-d92d7837670e" providerId="ADAL" clId="{B0D5DFF9-1EE0-4306-8D76-A385600AD5F3}" dt="2022-10-28T13:56:46.899" v="644" actId="47"/>
        <pc:sldMkLst>
          <pc:docMk/>
          <pc:sldMk cId="3568260792" sldId="705"/>
        </pc:sldMkLst>
      </pc:sldChg>
      <pc:sldChg chg="del">
        <pc:chgData name="Paul Haydon" userId="7ee3f522-670a-4115-8bd5-d92d7837670e" providerId="ADAL" clId="{B0D5DFF9-1EE0-4306-8D76-A385600AD5F3}" dt="2022-10-28T13:56:46.899" v="644" actId="47"/>
        <pc:sldMkLst>
          <pc:docMk/>
          <pc:sldMk cId="3874949723" sldId="706"/>
        </pc:sldMkLst>
      </pc:sldChg>
      <pc:sldChg chg="del">
        <pc:chgData name="Paul Haydon" userId="7ee3f522-670a-4115-8bd5-d92d7837670e" providerId="ADAL" clId="{B0D5DFF9-1EE0-4306-8D76-A385600AD5F3}" dt="2022-10-28T13:56:46.899" v="644" actId="47"/>
        <pc:sldMkLst>
          <pc:docMk/>
          <pc:sldMk cId="3830210948" sldId="707"/>
        </pc:sldMkLst>
      </pc:sldChg>
      <pc:sldChg chg="del">
        <pc:chgData name="Paul Haydon" userId="7ee3f522-670a-4115-8bd5-d92d7837670e" providerId="ADAL" clId="{B0D5DFF9-1EE0-4306-8D76-A385600AD5F3}" dt="2022-10-28T13:56:46.899" v="644" actId="47"/>
        <pc:sldMkLst>
          <pc:docMk/>
          <pc:sldMk cId="1148245983" sldId="708"/>
        </pc:sldMkLst>
      </pc:sldChg>
      <pc:sldChg chg="del">
        <pc:chgData name="Paul Haydon" userId="7ee3f522-670a-4115-8bd5-d92d7837670e" providerId="ADAL" clId="{B0D5DFF9-1EE0-4306-8D76-A385600AD5F3}" dt="2022-10-28T13:56:46.899" v="644" actId="47"/>
        <pc:sldMkLst>
          <pc:docMk/>
          <pc:sldMk cId="290732174" sldId="709"/>
        </pc:sldMkLst>
      </pc:sldChg>
      <pc:sldChg chg="del">
        <pc:chgData name="Paul Haydon" userId="7ee3f522-670a-4115-8bd5-d92d7837670e" providerId="ADAL" clId="{B0D5DFF9-1EE0-4306-8D76-A385600AD5F3}" dt="2022-10-28T13:56:46.899" v="644" actId="47"/>
        <pc:sldMkLst>
          <pc:docMk/>
          <pc:sldMk cId="1328514804" sldId="710"/>
        </pc:sldMkLst>
      </pc:sldChg>
      <pc:sldChg chg="del">
        <pc:chgData name="Paul Haydon" userId="7ee3f522-670a-4115-8bd5-d92d7837670e" providerId="ADAL" clId="{B0D5DFF9-1EE0-4306-8D76-A385600AD5F3}" dt="2022-10-28T13:57:43.869" v="647" actId="47"/>
        <pc:sldMkLst>
          <pc:docMk/>
          <pc:sldMk cId="1951167321" sldId="711"/>
        </pc:sldMkLst>
      </pc:sldChg>
      <pc:sldChg chg="del">
        <pc:chgData name="Paul Haydon" userId="7ee3f522-670a-4115-8bd5-d92d7837670e" providerId="ADAL" clId="{B0D5DFF9-1EE0-4306-8D76-A385600AD5F3}" dt="2022-10-28T13:57:43.869" v="647" actId="47"/>
        <pc:sldMkLst>
          <pc:docMk/>
          <pc:sldMk cId="2199669912" sldId="712"/>
        </pc:sldMkLst>
      </pc:sldChg>
      <pc:sldChg chg="del">
        <pc:chgData name="Paul Haydon" userId="7ee3f522-670a-4115-8bd5-d92d7837670e" providerId="ADAL" clId="{B0D5DFF9-1EE0-4306-8D76-A385600AD5F3}" dt="2022-10-28T13:57:43.869" v="647" actId="47"/>
        <pc:sldMkLst>
          <pc:docMk/>
          <pc:sldMk cId="2393827011" sldId="713"/>
        </pc:sldMkLst>
      </pc:sldChg>
      <pc:sldChg chg="del">
        <pc:chgData name="Paul Haydon" userId="7ee3f522-670a-4115-8bd5-d92d7837670e" providerId="ADAL" clId="{B0D5DFF9-1EE0-4306-8D76-A385600AD5F3}" dt="2022-10-28T13:57:43.869" v="647" actId="47"/>
        <pc:sldMkLst>
          <pc:docMk/>
          <pc:sldMk cId="2673182034" sldId="714"/>
        </pc:sldMkLst>
      </pc:sldChg>
      <pc:sldChg chg="del">
        <pc:chgData name="Paul Haydon" userId="7ee3f522-670a-4115-8bd5-d92d7837670e" providerId="ADAL" clId="{B0D5DFF9-1EE0-4306-8D76-A385600AD5F3}" dt="2022-10-28T13:57:43.869" v="647" actId="47"/>
        <pc:sldMkLst>
          <pc:docMk/>
          <pc:sldMk cId="1970566548" sldId="715"/>
        </pc:sldMkLst>
      </pc:sldChg>
      <pc:sldChg chg="del">
        <pc:chgData name="Paul Haydon" userId="7ee3f522-670a-4115-8bd5-d92d7837670e" providerId="ADAL" clId="{B0D5DFF9-1EE0-4306-8D76-A385600AD5F3}" dt="2022-10-28T13:57:43.869" v="647" actId="47"/>
        <pc:sldMkLst>
          <pc:docMk/>
          <pc:sldMk cId="4066624304" sldId="716"/>
        </pc:sldMkLst>
      </pc:sldChg>
      <pc:sldChg chg="del">
        <pc:chgData name="Paul Haydon" userId="7ee3f522-670a-4115-8bd5-d92d7837670e" providerId="ADAL" clId="{B0D5DFF9-1EE0-4306-8D76-A385600AD5F3}" dt="2022-10-28T13:57:43.869" v="647" actId="47"/>
        <pc:sldMkLst>
          <pc:docMk/>
          <pc:sldMk cId="2962456548" sldId="717"/>
        </pc:sldMkLst>
      </pc:sldChg>
      <pc:sldChg chg="del">
        <pc:chgData name="Paul Haydon" userId="7ee3f522-670a-4115-8bd5-d92d7837670e" providerId="ADAL" clId="{B0D5DFF9-1EE0-4306-8D76-A385600AD5F3}" dt="2022-10-28T13:57:43.869" v="647" actId="47"/>
        <pc:sldMkLst>
          <pc:docMk/>
          <pc:sldMk cId="2939286210" sldId="718"/>
        </pc:sldMkLst>
      </pc:sldChg>
      <pc:sldChg chg="del">
        <pc:chgData name="Paul Haydon" userId="7ee3f522-670a-4115-8bd5-d92d7837670e" providerId="ADAL" clId="{B0D5DFF9-1EE0-4306-8D76-A385600AD5F3}" dt="2022-10-28T13:57:43.869" v="647" actId="47"/>
        <pc:sldMkLst>
          <pc:docMk/>
          <pc:sldMk cId="2347738526" sldId="719"/>
        </pc:sldMkLst>
      </pc:sldChg>
      <pc:sldChg chg="del">
        <pc:chgData name="Paul Haydon" userId="7ee3f522-670a-4115-8bd5-d92d7837670e" providerId="ADAL" clId="{B0D5DFF9-1EE0-4306-8D76-A385600AD5F3}" dt="2022-10-28T13:58:52.839" v="652" actId="47"/>
        <pc:sldMkLst>
          <pc:docMk/>
          <pc:sldMk cId="1867685755" sldId="720"/>
        </pc:sldMkLst>
      </pc:sldChg>
      <pc:sldChg chg="del">
        <pc:chgData name="Paul Haydon" userId="7ee3f522-670a-4115-8bd5-d92d7837670e" providerId="ADAL" clId="{B0D5DFF9-1EE0-4306-8D76-A385600AD5F3}" dt="2022-10-28T13:58:52.839" v="652" actId="47"/>
        <pc:sldMkLst>
          <pc:docMk/>
          <pc:sldMk cId="3368359961" sldId="721"/>
        </pc:sldMkLst>
      </pc:sldChg>
      <pc:sldChg chg="del">
        <pc:chgData name="Paul Haydon" userId="7ee3f522-670a-4115-8bd5-d92d7837670e" providerId="ADAL" clId="{B0D5DFF9-1EE0-4306-8D76-A385600AD5F3}" dt="2022-10-28T13:58:52.839" v="652" actId="47"/>
        <pc:sldMkLst>
          <pc:docMk/>
          <pc:sldMk cId="1807381300" sldId="722"/>
        </pc:sldMkLst>
      </pc:sldChg>
      <pc:sldChg chg="del">
        <pc:chgData name="Paul Haydon" userId="7ee3f522-670a-4115-8bd5-d92d7837670e" providerId="ADAL" clId="{B0D5DFF9-1EE0-4306-8D76-A385600AD5F3}" dt="2022-10-28T13:58:52.839" v="652" actId="47"/>
        <pc:sldMkLst>
          <pc:docMk/>
          <pc:sldMk cId="3996050036" sldId="723"/>
        </pc:sldMkLst>
      </pc:sldChg>
      <pc:sldChg chg="del">
        <pc:chgData name="Paul Haydon" userId="7ee3f522-670a-4115-8bd5-d92d7837670e" providerId="ADAL" clId="{B0D5DFF9-1EE0-4306-8D76-A385600AD5F3}" dt="2022-10-28T13:58:52.839" v="652" actId="47"/>
        <pc:sldMkLst>
          <pc:docMk/>
          <pc:sldMk cId="1188891003" sldId="724"/>
        </pc:sldMkLst>
      </pc:sldChg>
      <pc:sldChg chg="del">
        <pc:chgData name="Paul Haydon" userId="7ee3f522-670a-4115-8bd5-d92d7837670e" providerId="ADAL" clId="{B0D5DFF9-1EE0-4306-8D76-A385600AD5F3}" dt="2022-10-28T13:58:52.839" v="652" actId="47"/>
        <pc:sldMkLst>
          <pc:docMk/>
          <pc:sldMk cId="2510901116" sldId="725"/>
        </pc:sldMkLst>
      </pc:sldChg>
      <pc:sldChg chg="del">
        <pc:chgData name="Paul Haydon" userId="7ee3f522-670a-4115-8bd5-d92d7837670e" providerId="ADAL" clId="{B0D5DFF9-1EE0-4306-8D76-A385600AD5F3}" dt="2022-10-28T13:58:52.839" v="652" actId="47"/>
        <pc:sldMkLst>
          <pc:docMk/>
          <pc:sldMk cId="1328262482" sldId="726"/>
        </pc:sldMkLst>
      </pc:sldChg>
      <pc:sldChg chg="del">
        <pc:chgData name="Paul Haydon" userId="7ee3f522-670a-4115-8bd5-d92d7837670e" providerId="ADAL" clId="{B0D5DFF9-1EE0-4306-8D76-A385600AD5F3}" dt="2022-10-28T13:58:52.839" v="652" actId="47"/>
        <pc:sldMkLst>
          <pc:docMk/>
          <pc:sldMk cId="138306845" sldId="727"/>
        </pc:sldMkLst>
      </pc:sldChg>
      <pc:sldChg chg="del">
        <pc:chgData name="Paul Haydon" userId="7ee3f522-670a-4115-8bd5-d92d7837670e" providerId="ADAL" clId="{B0D5DFF9-1EE0-4306-8D76-A385600AD5F3}" dt="2022-10-28T13:58:52.839" v="652" actId="47"/>
        <pc:sldMkLst>
          <pc:docMk/>
          <pc:sldMk cId="914080515" sldId="728"/>
        </pc:sldMkLst>
      </pc:sldChg>
      <pc:sldChg chg="del">
        <pc:chgData name="Paul Haydon" userId="7ee3f522-670a-4115-8bd5-d92d7837670e" providerId="ADAL" clId="{B0D5DFF9-1EE0-4306-8D76-A385600AD5F3}" dt="2022-10-28T13:58:52.839" v="652" actId="47"/>
        <pc:sldMkLst>
          <pc:docMk/>
          <pc:sldMk cId="3015554830" sldId="729"/>
        </pc:sldMkLst>
      </pc:sldChg>
      <pc:sldChg chg="del">
        <pc:chgData name="Paul Haydon" userId="7ee3f522-670a-4115-8bd5-d92d7837670e" providerId="ADAL" clId="{B0D5DFF9-1EE0-4306-8D76-A385600AD5F3}" dt="2022-10-28T13:59:38.459" v="655" actId="47"/>
        <pc:sldMkLst>
          <pc:docMk/>
          <pc:sldMk cId="2474933971" sldId="730"/>
        </pc:sldMkLst>
      </pc:sldChg>
      <pc:sldChg chg="del">
        <pc:chgData name="Paul Haydon" userId="7ee3f522-670a-4115-8bd5-d92d7837670e" providerId="ADAL" clId="{B0D5DFF9-1EE0-4306-8D76-A385600AD5F3}" dt="2022-10-28T13:59:38.459" v="655" actId="47"/>
        <pc:sldMkLst>
          <pc:docMk/>
          <pc:sldMk cId="3049407004" sldId="731"/>
        </pc:sldMkLst>
      </pc:sldChg>
      <pc:sldChg chg="del">
        <pc:chgData name="Paul Haydon" userId="7ee3f522-670a-4115-8bd5-d92d7837670e" providerId="ADAL" clId="{B0D5DFF9-1EE0-4306-8D76-A385600AD5F3}" dt="2022-10-28T13:59:38.459" v="655" actId="47"/>
        <pc:sldMkLst>
          <pc:docMk/>
          <pc:sldMk cId="945420915" sldId="732"/>
        </pc:sldMkLst>
      </pc:sldChg>
      <pc:sldChg chg="del">
        <pc:chgData name="Paul Haydon" userId="7ee3f522-670a-4115-8bd5-d92d7837670e" providerId="ADAL" clId="{B0D5DFF9-1EE0-4306-8D76-A385600AD5F3}" dt="2022-10-28T13:59:38.459" v="655" actId="47"/>
        <pc:sldMkLst>
          <pc:docMk/>
          <pc:sldMk cId="2471691397" sldId="733"/>
        </pc:sldMkLst>
      </pc:sldChg>
      <pc:sldChg chg="del">
        <pc:chgData name="Paul Haydon" userId="7ee3f522-670a-4115-8bd5-d92d7837670e" providerId="ADAL" clId="{B0D5DFF9-1EE0-4306-8D76-A385600AD5F3}" dt="2022-10-28T13:59:38.459" v="655" actId="47"/>
        <pc:sldMkLst>
          <pc:docMk/>
          <pc:sldMk cId="3028609486" sldId="734"/>
        </pc:sldMkLst>
      </pc:sldChg>
      <pc:sldChg chg="del">
        <pc:chgData name="Paul Haydon" userId="7ee3f522-670a-4115-8bd5-d92d7837670e" providerId="ADAL" clId="{B0D5DFF9-1EE0-4306-8D76-A385600AD5F3}" dt="2022-10-28T13:59:38.459" v="655" actId="47"/>
        <pc:sldMkLst>
          <pc:docMk/>
          <pc:sldMk cId="3985164499" sldId="735"/>
        </pc:sldMkLst>
      </pc:sldChg>
      <pc:sldChg chg="del">
        <pc:chgData name="Paul Haydon" userId="7ee3f522-670a-4115-8bd5-d92d7837670e" providerId="ADAL" clId="{B0D5DFF9-1EE0-4306-8D76-A385600AD5F3}" dt="2022-10-28T13:59:38.459" v="655" actId="47"/>
        <pc:sldMkLst>
          <pc:docMk/>
          <pc:sldMk cId="1964672650" sldId="736"/>
        </pc:sldMkLst>
      </pc:sldChg>
      <pc:sldChg chg="del">
        <pc:chgData name="Paul Haydon" userId="7ee3f522-670a-4115-8bd5-d92d7837670e" providerId="ADAL" clId="{B0D5DFF9-1EE0-4306-8D76-A385600AD5F3}" dt="2022-10-28T13:59:38.459" v="655" actId="47"/>
        <pc:sldMkLst>
          <pc:docMk/>
          <pc:sldMk cId="1203084690" sldId="737"/>
        </pc:sldMkLst>
      </pc:sldChg>
      <pc:sldChg chg="del">
        <pc:chgData name="Paul Haydon" userId="7ee3f522-670a-4115-8bd5-d92d7837670e" providerId="ADAL" clId="{B0D5DFF9-1EE0-4306-8D76-A385600AD5F3}" dt="2022-10-28T13:59:38.459" v="655" actId="47"/>
        <pc:sldMkLst>
          <pc:docMk/>
          <pc:sldMk cId="2434019259" sldId="738"/>
        </pc:sldMkLst>
      </pc:sldChg>
      <pc:sldChg chg="del">
        <pc:chgData name="Paul Haydon" userId="7ee3f522-670a-4115-8bd5-d92d7837670e" providerId="ADAL" clId="{B0D5DFF9-1EE0-4306-8D76-A385600AD5F3}" dt="2022-10-28T13:59:38.459" v="655" actId="47"/>
        <pc:sldMkLst>
          <pc:docMk/>
          <pc:sldMk cId="670623767" sldId="739"/>
        </pc:sldMkLst>
      </pc:sldChg>
      <pc:sldChg chg="add del">
        <pc:chgData name="Paul Haydon" userId="7ee3f522-670a-4115-8bd5-d92d7837670e" providerId="ADAL" clId="{B0D5DFF9-1EE0-4306-8D76-A385600AD5F3}" dt="2022-10-28T13:58:21.180" v="649" actId="47"/>
        <pc:sldMkLst>
          <pc:docMk/>
          <pc:sldMk cId="2462922306" sldId="759"/>
        </pc:sldMkLst>
      </pc:sldChg>
      <pc:sldChg chg="add del">
        <pc:chgData name="Paul Haydon" userId="7ee3f522-670a-4115-8bd5-d92d7837670e" providerId="ADAL" clId="{B0D5DFF9-1EE0-4306-8D76-A385600AD5F3}" dt="2022-10-28T13:58:21.180" v="649" actId="47"/>
        <pc:sldMkLst>
          <pc:docMk/>
          <pc:sldMk cId="1025951724" sldId="760"/>
        </pc:sldMkLst>
      </pc:sldChg>
      <pc:sldChg chg="add del">
        <pc:chgData name="Paul Haydon" userId="7ee3f522-670a-4115-8bd5-d92d7837670e" providerId="ADAL" clId="{B0D5DFF9-1EE0-4306-8D76-A385600AD5F3}" dt="2022-10-28T13:58:21.180" v="649" actId="47"/>
        <pc:sldMkLst>
          <pc:docMk/>
          <pc:sldMk cId="2959326375" sldId="761"/>
        </pc:sldMkLst>
      </pc:sldChg>
      <pc:sldChg chg="add del">
        <pc:chgData name="Paul Haydon" userId="7ee3f522-670a-4115-8bd5-d92d7837670e" providerId="ADAL" clId="{B0D5DFF9-1EE0-4306-8D76-A385600AD5F3}" dt="2022-10-28T13:58:21.180" v="649" actId="47"/>
        <pc:sldMkLst>
          <pc:docMk/>
          <pc:sldMk cId="3512261597" sldId="762"/>
        </pc:sldMkLst>
      </pc:sldChg>
      <pc:sldChg chg="add del">
        <pc:chgData name="Paul Haydon" userId="7ee3f522-670a-4115-8bd5-d92d7837670e" providerId="ADAL" clId="{B0D5DFF9-1EE0-4306-8D76-A385600AD5F3}" dt="2022-10-28T13:58:21.180" v="649" actId="47"/>
        <pc:sldMkLst>
          <pc:docMk/>
          <pc:sldMk cId="506025979" sldId="763"/>
        </pc:sldMkLst>
      </pc:sldChg>
      <pc:sldChg chg="add del">
        <pc:chgData name="Paul Haydon" userId="7ee3f522-670a-4115-8bd5-d92d7837670e" providerId="ADAL" clId="{B0D5DFF9-1EE0-4306-8D76-A385600AD5F3}" dt="2022-10-28T13:58:21.180" v="649" actId="47"/>
        <pc:sldMkLst>
          <pc:docMk/>
          <pc:sldMk cId="1363851846" sldId="764"/>
        </pc:sldMkLst>
      </pc:sldChg>
      <pc:sldChg chg="add del">
        <pc:chgData name="Paul Haydon" userId="7ee3f522-670a-4115-8bd5-d92d7837670e" providerId="ADAL" clId="{B0D5DFF9-1EE0-4306-8D76-A385600AD5F3}" dt="2022-10-28T13:58:21.180" v="649" actId="47"/>
        <pc:sldMkLst>
          <pc:docMk/>
          <pc:sldMk cId="4031957424" sldId="765"/>
        </pc:sldMkLst>
      </pc:sldChg>
      <pc:sldChg chg="add del">
        <pc:chgData name="Paul Haydon" userId="7ee3f522-670a-4115-8bd5-d92d7837670e" providerId="ADAL" clId="{B0D5DFF9-1EE0-4306-8D76-A385600AD5F3}" dt="2022-10-28T13:58:21.180" v="649" actId="47"/>
        <pc:sldMkLst>
          <pc:docMk/>
          <pc:sldMk cId="643892053" sldId="766"/>
        </pc:sldMkLst>
      </pc:sldChg>
      <pc:sldChg chg="add del">
        <pc:chgData name="Paul Haydon" userId="7ee3f522-670a-4115-8bd5-d92d7837670e" providerId="ADAL" clId="{B0D5DFF9-1EE0-4306-8D76-A385600AD5F3}" dt="2022-10-28T13:58:21.180" v="649" actId="47"/>
        <pc:sldMkLst>
          <pc:docMk/>
          <pc:sldMk cId="3117080982" sldId="767"/>
        </pc:sldMkLst>
      </pc:sldChg>
    </pc:docChg>
  </pc:docChgLst>
  <pc:docChgLst>
    <pc:chgData name="Paul Haydon" userId="7ee3f522-670a-4115-8bd5-d92d7837670e" providerId="ADAL" clId="{C21652D4-4B04-4566-BEEB-96415A5F2104}"/>
    <pc:docChg chg="undo custSel addSld delSld modSld">
      <pc:chgData name="Paul Haydon" userId="7ee3f522-670a-4115-8bd5-d92d7837670e" providerId="ADAL" clId="{C21652D4-4B04-4566-BEEB-96415A5F2104}" dt="2023-12-14T12:28:51.842" v="442" actId="20577"/>
      <pc:docMkLst>
        <pc:docMk/>
      </pc:docMkLst>
      <pc:sldChg chg="modSp mod">
        <pc:chgData name="Paul Haydon" userId="7ee3f522-670a-4115-8bd5-d92d7837670e" providerId="ADAL" clId="{C21652D4-4B04-4566-BEEB-96415A5F2104}" dt="2023-12-04T10:13:59.890" v="15" actId="20577"/>
        <pc:sldMkLst>
          <pc:docMk/>
          <pc:sldMk cId="1113116658" sldId="256"/>
        </pc:sldMkLst>
        <pc:spChg chg="mod">
          <ac:chgData name="Paul Haydon" userId="7ee3f522-670a-4115-8bd5-d92d7837670e" providerId="ADAL" clId="{C21652D4-4B04-4566-BEEB-96415A5F2104}" dt="2023-12-04T10:13:59.890" v="15" actId="20577"/>
          <ac:spMkLst>
            <pc:docMk/>
            <pc:sldMk cId="1113116658" sldId="256"/>
            <ac:spMk id="15" creationId="{00000000-0000-0000-0000-000000000000}"/>
          </ac:spMkLst>
        </pc:spChg>
      </pc:sldChg>
      <pc:sldChg chg="modSp mod">
        <pc:chgData name="Paul Haydon" userId="7ee3f522-670a-4115-8bd5-d92d7837670e" providerId="ADAL" clId="{C21652D4-4B04-4566-BEEB-96415A5F2104}" dt="2023-12-04T10:18:21.280" v="137" actId="20577"/>
        <pc:sldMkLst>
          <pc:docMk/>
          <pc:sldMk cId="1411828531" sldId="257"/>
        </pc:sldMkLst>
        <pc:spChg chg="mod">
          <ac:chgData name="Paul Haydon" userId="7ee3f522-670a-4115-8bd5-d92d7837670e" providerId="ADAL" clId="{C21652D4-4B04-4566-BEEB-96415A5F2104}" dt="2023-12-04T10:17:32.818" v="107" actId="20577"/>
          <ac:spMkLst>
            <pc:docMk/>
            <pc:sldMk cId="1411828531" sldId="257"/>
            <ac:spMk id="21" creationId="{00000000-0000-0000-0000-000000000000}"/>
          </ac:spMkLst>
        </pc:spChg>
        <pc:spChg chg="mod">
          <ac:chgData name="Paul Haydon" userId="7ee3f522-670a-4115-8bd5-d92d7837670e" providerId="ADAL" clId="{C21652D4-4B04-4566-BEEB-96415A5F2104}" dt="2023-12-04T10:17:00.043" v="95" actId="20577"/>
          <ac:spMkLst>
            <pc:docMk/>
            <pc:sldMk cId="1411828531" sldId="257"/>
            <ac:spMk id="25" creationId="{00000000-0000-0000-0000-000000000000}"/>
          </ac:spMkLst>
        </pc:spChg>
        <pc:spChg chg="mod">
          <ac:chgData name="Paul Haydon" userId="7ee3f522-670a-4115-8bd5-d92d7837670e" providerId="ADAL" clId="{C21652D4-4B04-4566-BEEB-96415A5F2104}" dt="2023-12-04T10:17:08.144" v="100" actId="20577"/>
          <ac:spMkLst>
            <pc:docMk/>
            <pc:sldMk cId="1411828531" sldId="257"/>
            <ac:spMk id="28" creationId="{00000000-0000-0000-0000-000000000000}"/>
          </ac:spMkLst>
        </pc:spChg>
        <pc:spChg chg="mod">
          <ac:chgData name="Paul Haydon" userId="7ee3f522-670a-4115-8bd5-d92d7837670e" providerId="ADAL" clId="{C21652D4-4B04-4566-BEEB-96415A5F2104}" dt="2023-12-04T10:16:45.713" v="89" actId="20577"/>
          <ac:spMkLst>
            <pc:docMk/>
            <pc:sldMk cId="1411828531" sldId="257"/>
            <ac:spMk id="29" creationId="{00000000-0000-0000-0000-000000000000}"/>
          </ac:spMkLst>
        </pc:spChg>
        <pc:spChg chg="mod">
          <ac:chgData name="Paul Haydon" userId="7ee3f522-670a-4115-8bd5-d92d7837670e" providerId="ADAL" clId="{C21652D4-4B04-4566-BEEB-96415A5F2104}" dt="2023-12-04T10:18:21.280" v="137" actId="20577"/>
          <ac:spMkLst>
            <pc:docMk/>
            <pc:sldMk cId="1411828531" sldId="257"/>
            <ac:spMk id="35" creationId="{00000000-0000-0000-0000-000000000000}"/>
          </ac:spMkLst>
        </pc:spChg>
        <pc:graphicFrameChg chg="mod">
          <ac:chgData name="Paul Haydon" userId="7ee3f522-670a-4115-8bd5-d92d7837670e" providerId="ADAL" clId="{C21652D4-4B04-4566-BEEB-96415A5F2104}" dt="2023-12-04T10:15:52.847" v="55" actId="20577"/>
          <ac:graphicFrameMkLst>
            <pc:docMk/>
            <pc:sldMk cId="1411828531" sldId="257"/>
            <ac:graphicFrameMk id="11" creationId="{00000000-0000-0000-0000-000000000000}"/>
          </ac:graphicFrameMkLst>
        </pc:graphicFrameChg>
        <pc:graphicFrameChg chg="mod">
          <ac:chgData name="Paul Haydon" userId="7ee3f522-670a-4115-8bd5-d92d7837670e" providerId="ADAL" clId="{C21652D4-4B04-4566-BEEB-96415A5F2104}" dt="2023-12-04T10:16:31.082" v="80" actId="20577"/>
          <ac:graphicFrameMkLst>
            <pc:docMk/>
            <pc:sldMk cId="1411828531" sldId="257"/>
            <ac:graphicFrameMk id="19" creationId="{00000000-0000-0000-0000-000000000000}"/>
          </ac:graphicFrameMkLst>
        </pc:graphicFrameChg>
        <pc:graphicFrameChg chg="mod">
          <ac:chgData name="Paul Haydon" userId="7ee3f522-670a-4115-8bd5-d92d7837670e" providerId="ADAL" clId="{C21652D4-4B04-4566-BEEB-96415A5F2104}" dt="2023-12-04T10:16:07.466" v="61" actId="20577"/>
          <ac:graphicFrameMkLst>
            <pc:docMk/>
            <pc:sldMk cId="1411828531" sldId="257"/>
            <ac:graphicFrameMk id="20" creationId="{00000000-0000-0000-0000-000000000000}"/>
          </ac:graphicFrameMkLst>
        </pc:graphicFrameChg>
        <pc:graphicFrameChg chg="mod">
          <ac:chgData name="Paul Haydon" userId="7ee3f522-670a-4115-8bd5-d92d7837670e" providerId="ADAL" clId="{C21652D4-4B04-4566-BEEB-96415A5F2104}" dt="2023-12-04T10:17:57.313" v="124" actId="20577"/>
          <ac:graphicFrameMkLst>
            <pc:docMk/>
            <pc:sldMk cId="1411828531" sldId="257"/>
            <ac:graphicFrameMk id="38" creationId="{00000000-0000-0000-0000-000000000000}"/>
          </ac:graphicFrameMkLst>
        </pc:graphicFrameChg>
      </pc:sldChg>
      <pc:sldChg chg="modSp mod">
        <pc:chgData name="Paul Haydon" userId="7ee3f522-670a-4115-8bd5-d92d7837670e" providerId="ADAL" clId="{C21652D4-4B04-4566-BEEB-96415A5F2104}" dt="2023-12-04T10:19:01.412" v="143" actId="242"/>
        <pc:sldMkLst>
          <pc:docMk/>
          <pc:sldMk cId="1924472417" sldId="296"/>
        </pc:sldMkLst>
        <pc:graphicFrameChg chg="mod modGraphic">
          <ac:chgData name="Paul Haydon" userId="7ee3f522-670a-4115-8bd5-d92d7837670e" providerId="ADAL" clId="{C21652D4-4B04-4566-BEEB-96415A5F2104}" dt="2023-12-04T10:18:46.641" v="140" actId="242"/>
          <ac:graphicFrameMkLst>
            <pc:docMk/>
            <pc:sldMk cId="1924472417" sldId="296"/>
            <ac:graphicFrameMk id="2" creationId="{00000000-0000-0000-0000-000000000000}"/>
          </ac:graphicFrameMkLst>
        </pc:graphicFrameChg>
        <pc:graphicFrameChg chg="mod modGraphic">
          <ac:chgData name="Paul Haydon" userId="7ee3f522-670a-4115-8bd5-d92d7837670e" providerId="ADAL" clId="{C21652D4-4B04-4566-BEEB-96415A5F2104}" dt="2023-12-04T10:19:01.412" v="143" actId="242"/>
          <ac:graphicFrameMkLst>
            <pc:docMk/>
            <pc:sldMk cId="1924472417" sldId="296"/>
            <ac:graphicFrameMk id="9" creationId="{00000000-0000-0000-0000-000000000000}"/>
          </ac:graphicFrameMkLst>
        </pc:graphicFrameChg>
      </pc:sldChg>
      <pc:sldChg chg="mod">
        <pc:chgData name="Paul Haydon" userId="7ee3f522-670a-4115-8bd5-d92d7837670e" providerId="ADAL" clId="{C21652D4-4B04-4566-BEEB-96415A5F2104}" dt="2023-12-04T10:23:20.953" v="159" actId="27918"/>
        <pc:sldMkLst>
          <pc:docMk/>
          <pc:sldMk cId="2190053599" sldId="298"/>
        </pc:sldMkLst>
      </pc:sldChg>
      <pc:sldChg chg="modSp mod">
        <pc:chgData name="Paul Haydon" userId="7ee3f522-670a-4115-8bd5-d92d7837670e" providerId="ADAL" clId="{C21652D4-4B04-4566-BEEB-96415A5F2104}" dt="2023-12-04T10:25:24.478" v="173" actId="27918"/>
        <pc:sldMkLst>
          <pc:docMk/>
          <pc:sldMk cId="2952965568" sldId="301"/>
        </pc:sldMkLst>
        <pc:graphicFrameChg chg="mod modGraphic">
          <ac:chgData name="Paul Haydon" userId="7ee3f522-670a-4115-8bd5-d92d7837670e" providerId="ADAL" clId="{C21652D4-4B04-4566-BEEB-96415A5F2104}" dt="2023-12-04T10:24:46.224" v="167" actId="20577"/>
          <ac:graphicFrameMkLst>
            <pc:docMk/>
            <pc:sldMk cId="2952965568" sldId="301"/>
            <ac:graphicFrameMk id="5" creationId="{00000000-0000-0000-0000-000000000000}"/>
          </ac:graphicFrameMkLst>
        </pc:graphicFrameChg>
      </pc:sldChg>
      <pc:sldChg chg="mod">
        <pc:chgData name="Paul Haydon" userId="7ee3f522-670a-4115-8bd5-d92d7837670e" providerId="ADAL" clId="{C21652D4-4B04-4566-BEEB-96415A5F2104}" dt="2023-12-04T10:26:29.024" v="179" actId="27918"/>
        <pc:sldMkLst>
          <pc:docMk/>
          <pc:sldMk cId="3589215015" sldId="302"/>
        </pc:sldMkLst>
      </pc:sldChg>
      <pc:sldChg chg="modSp mod">
        <pc:chgData name="Paul Haydon" userId="7ee3f522-670a-4115-8bd5-d92d7837670e" providerId="ADAL" clId="{C21652D4-4B04-4566-BEEB-96415A5F2104}" dt="2023-12-04T10:31:28.255" v="315" actId="20577"/>
        <pc:sldMkLst>
          <pc:docMk/>
          <pc:sldMk cId="313900415" sldId="303"/>
        </pc:sldMkLst>
        <pc:spChg chg="mod">
          <ac:chgData name="Paul Haydon" userId="7ee3f522-670a-4115-8bd5-d92d7837670e" providerId="ADAL" clId="{C21652D4-4B04-4566-BEEB-96415A5F2104}" dt="2023-12-04T10:31:28.255" v="315" actId="20577"/>
          <ac:spMkLst>
            <pc:docMk/>
            <pc:sldMk cId="313900415" sldId="303"/>
            <ac:spMk id="7" creationId="{2D679D7B-7813-4423-A681-18D290C95561}"/>
          </ac:spMkLst>
        </pc:spChg>
        <pc:graphicFrameChg chg="mod">
          <ac:chgData name="Paul Haydon" userId="7ee3f522-670a-4115-8bd5-d92d7837670e" providerId="ADAL" clId="{C21652D4-4B04-4566-BEEB-96415A5F2104}" dt="2023-12-04T10:31:13.347" v="306" actId="20577"/>
          <ac:graphicFrameMkLst>
            <pc:docMk/>
            <pc:sldMk cId="313900415" sldId="303"/>
            <ac:graphicFrameMk id="2" creationId="{00000000-0000-0000-0000-000000000000}"/>
          </ac:graphicFrameMkLst>
        </pc:graphicFrameChg>
      </pc:sldChg>
      <pc:sldChg chg="modSp">
        <pc:chgData name="Paul Haydon" userId="7ee3f522-670a-4115-8bd5-d92d7837670e" providerId="ADAL" clId="{C21652D4-4B04-4566-BEEB-96415A5F2104}" dt="2023-12-04T10:32:06.491" v="332" actId="20577"/>
        <pc:sldMkLst>
          <pc:docMk/>
          <pc:sldMk cId="2792731342" sldId="304"/>
        </pc:sldMkLst>
        <pc:graphicFrameChg chg="mod">
          <ac:chgData name="Paul Haydon" userId="7ee3f522-670a-4115-8bd5-d92d7837670e" providerId="ADAL" clId="{C21652D4-4B04-4566-BEEB-96415A5F2104}" dt="2023-12-04T10:32:06.491" v="332" actId="20577"/>
          <ac:graphicFrameMkLst>
            <pc:docMk/>
            <pc:sldMk cId="2792731342" sldId="304"/>
            <ac:graphicFrameMk id="8" creationId="{00000000-0000-0000-0000-000000000000}"/>
          </ac:graphicFrameMkLst>
        </pc:graphicFrameChg>
      </pc:sldChg>
      <pc:sldChg chg="modSp mod">
        <pc:chgData name="Paul Haydon" userId="7ee3f522-670a-4115-8bd5-d92d7837670e" providerId="ADAL" clId="{C21652D4-4B04-4566-BEEB-96415A5F2104}" dt="2023-12-04T11:28:34.878" v="400" actId="242"/>
        <pc:sldMkLst>
          <pc:docMk/>
          <pc:sldMk cId="4204914491" sldId="305"/>
        </pc:sldMkLst>
        <pc:graphicFrameChg chg="mod">
          <ac:chgData name="Paul Haydon" userId="7ee3f522-670a-4115-8bd5-d92d7837670e" providerId="ADAL" clId="{C21652D4-4B04-4566-BEEB-96415A5F2104}" dt="2023-12-04T11:27:29.570" v="366" actId="20577"/>
          <ac:graphicFrameMkLst>
            <pc:docMk/>
            <pc:sldMk cId="4204914491" sldId="305"/>
            <ac:graphicFrameMk id="2" creationId="{00000000-0000-0000-0000-000000000000}"/>
          </ac:graphicFrameMkLst>
        </pc:graphicFrameChg>
        <pc:graphicFrameChg chg="mod modGraphic">
          <ac:chgData name="Paul Haydon" userId="7ee3f522-670a-4115-8bd5-d92d7837670e" providerId="ADAL" clId="{C21652D4-4B04-4566-BEEB-96415A5F2104}" dt="2023-12-04T11:28:34.878" v="400" actId="242"/>
          <ac:graphicFrameMkLst>
            <pc:docMk/>
            <pc:sldMk cId="4204914491" sldId="305"/>
            <ac:graphicFrameMk id="5" creationId="{00000000-0000-0000-0000-000000000000}"/>
          </ac:graphicFrameMkLst>
        </pc:graphicFrameChg>
        <pc:graphicFrameChg chg="mod">
          <ac:chgData name="Paul Haydon" userId="7ee3f522-670a-4115-8bd5-d92d7837670e" providerId="ADAL" clId="{C21652D4-4B04-4566-BEEB-96415A5F2104}" dt="2023-12-04T11:28:06.130" v="396" actId="20577"/>
          <ac:graphicFrameMkLst>
            <pc:docMk/>
            <pc:sldMk cId="4204914491" sldId="305"/>
            <ac:graphicFrameMk id="9" creationId="{00000000-0000-0000-0000-000000000000}"/>
          </ac:graphicFrameMkLst>
        </pc:graphicFrameChg>
      </pc:sldChg>
      <pc:sldChg chg="mod">
        <pc:chgData name="Paul Haydon" userId="7ee3f522-670a-4115-8bd5-d92d7837670e" providerId="ADAL" clId="{C21652D4-4B04-4566-BEEB-96415A5F2104}" dt="2023-12-04T10:23:57.681" v="163" actId="27918"/>
        <pc:sldMkLst>
          <pc:docMk/>
          <pc:sldMk cId="3599536412" sldId="308"/>
        </pc:sldMkLst>
      </pc:sldChg>
      <pc:sldChg chg="modSp mod">
        <pc:chgData name="Paul Haydon" userId="7ee3f522-670a-4115-8bd5-d92d7837670e" providerId="ADAL" clId="{C21652D4-4B04-4566-BEEB-96415A5F2104}" dt="2023-12-04T11:26:28.271" v="338" actId="242"/>
        <pc:sldMkLst>
          <pc:docMk/>
          <pc:sldMk cId="95097911" sldId="382"/>
        </pc:sldMkLst>
        <pc:graphicFrameChg chg="mod modGraphic">
          <ac:chgData name="Paul Haydon" userId="7ee3f522-670a-4115-8bd5-d92d7837670e" providerId="ADAL" clId="{C21652D4-4B04-4566-BEEB-96415A5F2104}" dt="2023-12-04T11:26:03.678" v="335" actId="242"/>
          <ac:graphicFrameMkLst>
            <pc:docMk/>
            <pc:sldMk cId="95097911" sldId="382"/>
            <ac:graphicFrameMk id="5" creationId="{00000000-0000-0000-0000-000000000000}"/>
          </ac:graphicFrameMkLst>
        </pc:graphicFrameChg>
        <pc:graphicFrameChg chg="mod modGraphic">
          <ac:chgData name="Paul Haydon" userId="7ee3f522-670a-4115-8bd5-d92d7837670e" providerId="ADAL" clId="{C21652D4-4B04-4566-BEEB-96415A5F2104}" dt="2023-12-04T11:26:28.271" v="338" actId="242"/>
          <ac:graphicFrameMkLst>
            <pc:docMk/>
            <pc:sldMk cId="95097911" sldId="382"/>
            <ac:graphicFrameMk id="13" creationId="{00000000-0000-0000-0000-000000000000}"/>
          </ac:graphicFrameMkLst>
        </pc:graphicFrameChg>
      </pc:sldChg>
      <pc:sldChg chg="add del">
        <pc:chgData name="Paul Haydon" userId="7ee3f522-670a-4115-8bd5-d92d7837670e" providerId="ADAL" clId="{C21652D4-4B04-4566-BEEB-96415A5F2104}" dt="2023-12-14T12:16:00.440" v="403"/>
        <pc:sldMkLst>
          <pc:docMk/>
          <pc:sldMk cId="112335701" sldId="387"/>
        </pc:sldMkLst>
      </pc:sldChg>
      <pc:sldChg chg="add del">
        <pc:chgData name="Paul Haydon" userId="7ee3f522-670a-4115-8bd5-d92d7837670e" providerId="ADAL" clId="{C21652D4-4B04-4566-BEEB-96415A5F2104}" dt="2023-12-14T12:16:00.440" v="403"/>
        <pc:sldMkLst>
          <pc:docMk/>
          <pc:sldMk cId="2740506799" sldId="388"/>
        </pc:sldMkLst>
      </pc:sldChg>
      <pc:sldChg chg="add del">
        <pc:chgData name="Paul Haydon" userId="7ee3f522-670a-4115-8bd5-d92d7837670e" providerId="ADAL" clId="{C21652D4-4B04-4566-BEEB-96415A5F2104}" dt="2023-12-14T12:16:00.440" v="403"/>
        <pc:sldMkLst>
          <pc:docMk/>
          <pc:sldMk cId="876489226" sldId="389"/>
        </pc:sldMkLst>
      </pc:sldChg>
      <pc:sldChg chg="add del">
        <pc:chgData name="Paul Haydon" userId="7ee3f522-670a-4115-8bd5-d92d7837670e" providerId="ADAL" clId="{C21652D4-4B04-4566-BEEB-96415A5F2104}" dt="2023-12-14T12:16:00.440" v="403"/>
        <pc:sldMkLst>
          <pc:docMk/>
          <pc:sldMk cId="1967186545" sldId="391"/>
        </pc:sldMkLst>
      </pc:sldChg>
      <pc:sldChg chg="add del">
        <pc:chgData name="Paul Haydon" userId="7ee3f522-670a-4115-8bd5-d92d7837670e" providerId="ADAL" clId="{C21652D4-4B04-4566-BEEB-96415A5F2104}" dt="2023-12-14T12:16:00.440" v="403"/>
        <pc:sldMkLst>
          <pc:docMk/>
          <pc:sldMk cId="4024405630" sldId="392"/>
        </pc:sldMkLst>
      </pc:sldChg>
      <pc:sldChg chg="add del">
        <pc:chgData name="Paul Haydon" userId="7ee3f522-670a-4115-8bd5-d92d7837670e" providerId="ADAL" clId="{C21652D4-4B04-4566-BEEB-96415A5F2104}" dt="2023-12-14T12:16:00.440" v="403"/>
        <pc:sldMkLst>
          <pc:docMk/>
          <pc:sldMk cId="513162872" sldId="393"/>
        </pc:sldMkLst>
      </pc:sldChg>
      <pc:sldChg chg="add del">
        <pc:chgData name="Paul Haydon" userId="7ee3f522-670a-4115-8bd5-d92d7837670e" providerId="ADAL" clId="{C21652D4-4B04-4566-BEEB-96415A5F2104}" dt="2023-12-14T12:16:00.440" v="403"/>
        <pc:sldMkLst>
          <pc:docMk/>
          <pc:sldMk cId="342731512" sldId="394"/>
        </pc:sldMkLst>
      </pc:sldChg>
      <pc:sldChg chg="add del">
        <pc:chgData name="Paul Haydon" userId="7ee3f522-670a-4115-8bd5-d92d7837670e" providerId="ADAL" clId="{C21652D4-4B04-4566-BEEB-96415A5F2104}" dt="2023-12-14T12:16:00.440" v="403"/>
        <pc:sldMkLst>
          <pc:docMk/>
          <pc:sldMk cId="3014394406" sldId="395"/>
        </pc:sldMkLst>
      </pc:sldChg>
      <pc:sldChg chg="add del">
        <pc:chgData name="Paul Haydon" userId="7ee3f522-670a-4115-8bd5-d92d7837670e" providerId="ADAL" clId="{C21652D4-4B04-4566-BEEB-96415A5F2104}" dt="2023-12-14T12:27:12.984" v="419" actId="47"/>
        <pc:sldMkLst>
          <pc:docMk/>
          <pc:sldMk cId="606644829" sldId="398"/>
        </pc:sldMkLst>
      </pc:sldChg>
      <pc:sldChg chg="add del">
        <pc:chgData name="Paul Haydon" userId="7ee3f522-670a-4115-8bd5-d92d7837670e" providerId="ADAL" clId="{C21652D4-4B04-4566-BEEB-96415A5F2104}" dt="2023-12-14T12:16:00.440" v="403"/>
        <pc:sldMkLst>
          <pc:docMk/>
          <pc:sldMk cId="2213472577" sldId="399"/>
        </pc:sldMkLst>
      </pc:sldChg>
      <pc:sldChg chg="add del">
        <pc:chgData name="Paul Haydon" userId="7ee3f522-670a-4115-8bd5-d92d7837670e" providerId="ADAL" clId="{C21652D4-4B04-4566-BEEB-96415A5F2104}" dt="2023-12-14T12:27:14.287" v="420" actId="47"/>
        <pc:sldMkLst>
          <pc:docMk/>
          <pc:sldMk cId="294443482" sldId="400"/>
        </pc:sldMkLst>
      </pc:sldChg>
      <pc:sldChg chg="add del">
        <pc:chgData name="Paul Haydon" userId="7ee3f522-670a-4115-8bd5-d92d7837670e" providerId="ADAL" clId="{C21652D4-4B04-4566-BEEB-96415A5F2104}" dt="2023-12-14T12:26:09.691" v="412"/>
        <pc:sldMkLst>
          <pc:docMk/>
          <pc:sldMk cId="2547089766" sldId="421"/>
        </pc:sldMkLst>
      </pc:sldChg>
      <pc:sldChg chg="modSp mod">
        <pc:chgData name="Paul Haydon" userId="7ee3f522-670a-4115-8bd5-d92d7837670e" providerId="ADAL" clId="{C21652D4-4B04-4566-BEEB-96415A5F2104}" dt="2023-12-04T10:14:34.454" v="19" actId="20577"/>
        <pc:sldMkLst>
          <pc:docMk/>
          <pc:sldMk cId="3742786789" sldId="430"/>
        </pc:sldMkLst>
        <pc:spChg chg="mod">
          <ac:chgData name="Paul Haydon" userId="7ee3f522-670a-4115-8bd5-d92d7837670e" providerId="ADAL" clId="{C21652D4-4B04-4566-BEEB-96415A5F2104}" dt="2023-12-04T10:14:34.454" v="19" actId="20577"/>
          <ac:spMkLst>
            <pc:docMk/>
            <pc:sldMk cId="3742786789" sldId="430"/>
            <ac:spMk id="13" creationId="{00000000-0000-0000-0000-000000000000}"/>
          </ac:spMkLst>
        </pc:spChg>
      </pc:sldChg>
      <pc:sldChg chg="modSp mod">
        <pc:chgData name="Paul Haydon" userId="7ee3f522-670a-4115-8bd5-d92d7837670e" providerId="ADAL" clId="{C21652D4-4B04-4566-BEEB-96415A5F2104}" dt="2023-12-14T12:28:51.842" v="442" actId="20577"/>
        <pc:sldMkLst>
          <pc:docMk/>
          <pc:sldMk cId="3014134591" sldId="435"/>
        </pc:sldMkLst>
        <pc:spChg chg="mod">
          <ac:chgData name="Paul Haydon" userId="7ee3f522-670a-4115-8bd5-d92d7837670e" providerId="ADAL" clId="{C21652D4-4B04-4566-BEEB-96415A5F2104}" dt="2023-12-14T12:28:51.842" v="442" actId="20577"/>
          <ac:spMkLst>
            <pc:docMk/>
            <pc:sldMk cId="3014134591" sldId="435"/>
            <ac:spMk id="3" creationId="{00000000-0000-0000-0000-000000000000}"/>
          </ac:spMkLst>
        </pc:spChg>
      </pc:sldChg>
      <pc:sldChg chg="add del">
        <pc:chgData name="Paul Haydon" userId="7ee3f522-670a-4115-8bd5-d92d7837670e" providerId="ADAL" clId="{C21652D4-4B04-4566-BEEB-96415A5F2104}" dt="2023-12-14T12:16:32.425" v="406"/>
        <pc:sldMkLst>
          <pc:docMk/>
          <pc:sldMk cId="2645673129" sldId="440"/>
        </pc:sldMkLst>
      </pc:sldChg>
      <pc:sldChg chg="del">
        <pc:chgData name="Paul Haydon" userId="7ee3f522-670a-4115-8bd5-d92d7837670e" providerId="ADAL" clId="{C21652D4-4B04-4566-BEEB-96415A5F2104}" dt="2023-12-04T11:29:04.598" v="401" actId="47"/>
        <pc:sldMkLst>
          <pc:docMk/>
          <pc:sldMk cId="2901751330" sldId="593"/>
        </pc:sldMkLst>
      </pc:sldChg>
      <pc:sldChg chg="del">
        <pc:chgData name="Paul Haydon" userId="7ee3f522-670a-4115-8bd5-d92d7837670e" providerId="ADAL" clId="{C21652D4-4B04-4566-BEEB-96415A5F2104}" dt="2023-12-04T11:29:04.598" v="401" actId="47"/>
        <pc:sldMkLst>
          <pc:docMk/>
          <pc:sldMk cId="1949379717" sldId="597"/>
        </pc:sldMkLst>
      </pc:sldChg>
      <pc:sldChg chg="del">
        <pc:chgData name="Paul Haydon" userId="7ee3f522-670a-4115-8bd5-d92d7837670e" providerId="ADAL" clId="{C21652D4-4B04-4566-BEEB-96415A5F2104}" dt="2023-12-14T12:15:22.522" v="402" actId="47"/>
        <pc:sldMkLst>
          <pc:docMk/>
          <pc:sldMk cId="3166195341" sldId="602"/>
        </pc:sldMkLst>
      </pc:sldChg>
      <pc:sldChg chg="del">
        <pc:chgData name="Paul Haydon" userId="7ee3f522-670a-4115-8bd5-d92d7837670e" providerId="ADAL" clId="{C21652D4-4B04-4566-BEEB-96415A5F2104}" dt="2023-12-04T11:29:04.598" v="401" actId="47"/>
        <pc:sldMkLst>
          <pc:docMk/>
          <pc:sldMk cId="3128366564" sldId="644"/>
        </pc:sldMkLst>
      </pc:sldChg>
      <pc:sldChg chg="del">
        <pc:chgData name="Paul Haydon" userId="7ee3f522-670a-4115-8bd5-d92d7837670e" providerId="ADAL" clId="{C21652D4-4B04-4566-BEEB-96415A5F2104}" dt="2023-12-04T11:29:04.598" v="401" actId="47"/>
        <pc:sldMkLst>
          <pc:docMk/>
          <pc:sldMk cId="3704179144" sldId="647"/>
        </pc:sldMkLst>
      </pc:sldChg>
      <pc:sldChg chg="del">
        <pc:chgData name="Paul Haydon" userId="7ee3f522-670a-4115-8bd5-d92d7837670e" providerId="ADAL" clId="{C21652D4-4B04-4566-BEEB-96415A5F2104}" dt="2023-12-04T10:14:45.508" v="20" actId="47"/>
        <pc:sldMkLst>
          <pc:docMk/>
          <pc:sldMk cId="4061450056" sldId="688"/>
        </pc:sldMkLst>
      </pc:sldChg>
      <pc:sldChg chg="del">
        <pc:chgData name="Paul Haydon" userId="7ee3f522-670a-4115-8bd5-d92d7837670e" providerId="ADAL" clId="{C21652D4-4B04-4566-BEEB-96415A5F2104}" dt="2023-12-04T11:29:04.598" v="401" actId="47"/>
        <pc:sldMkLst>
          <pc:docMk/>
          <pc:sldMk cId="4071372321" sldId="689"/>
        </pc:sldMkLst>
      </pc:sldChg>
      <pc:sldChg chg="del">
        <pc:chgData name="Paul Haydon" userId="7ee3f522-670a-4115-8bd5-d92d7837670e" providerId="ADAL" clId="{C21652D4-4B04-4566-BEEB-96415A5F2104}" dt="2023-12-04T11:29:04.598" v="401" actId="47"/>
        <pc:sldMkLst>
          <pc:docMk/>
          <pc:sldMk cId="1619367574" sldId="690"/>
        </pc:sldMkLst>
      </pc:sldChg>
      <pc:sldChg chg="del">
        <pc:chgData name="Paul Haydon" userId="7ee3f522-670a-4115-8bd5-d92d7837670e" providerId="ADAL" clId="{C21652D4-4B04-4566-BEEB-96415A5F2104}" dt="2023-12-04T11:29:04.598" v="401" actId="47"/>
        <pc:sldMkLst>
          <pc:docMk/>
          <pc:sldMk cId="2978879576" sldId="691"/>
        </pc:sldMkLst>
      </pc:sldChg>
      <pc:sldChg chg="del">
        <pc:chgData name="Paul Haydon" userId="7ee3f522-670a-4115-8bd5-d92d7837670e" providerId="ADAL" clId="{C21652D4-4B04-4566-BEEB-96415A5F2104}" dt="2023-12-04T11:29:04.598" v="401" actId="47"/>
        <pc:sldMkLst>
          <pc:docMk/>
          <pc:sldMk cId="1911104918" sldId="692"/>
        </pc:sldMkLst>
      </pc:sldChg>
      <pc:sldChg chg="add">
        <pc:chgData name="Paul Haydon" userId="7ee3f522-670a-4115-8bd5-d92d7837670e" providerId="ADAL" clId="{C21652D4-4B04-4566-BEEB-96415A5F2104}" dt="2023-12-14T12:16:32.425" v="406"/>
        <pc:sldMkLst>
          <pc:docMk/>
          <pc:sldMk cId="3349028889" sldId="694"/>
        </pc:sldMkLst>
      </pc:sldChg>
      <pc:sldChg chg="add">
        <pc:chgData name="Paul Haydon" userId="7ee3f522-670a-4115-8bd5-d92d7837670e" providerId="ADAL" clId="{C21652D4-4B04-4566-BEEB-96415A5F2104}" dt="2023-12-14T12:16:32.425" v="406"/>
        <pc:sldMkLst>
          <pc:docMk/>
          <pc:sldMk cId="1562840765" sldId="695"/>
        </pc:sldMkLst>
      </pc:sldChg>
      <pc:sldChg chg="add">
        <pc:chgData name="Paul Haydon" userId="7ee3f522-670a-4115-8bd5-d92d7837670e" providerId="ADAL" clId="{C21652D4-4B04-4566-BEEB-96415A5F2104}" dt="2023-12-14T12:16:32.425" v="406"/>
        <pc:sldMkLst>
          <pc:docMk/>
          <pc:sldMk cId="545885444" sldId="696"/>
        </pc:sldMkLst>
      </pc:sldChg>
      <pc:sldChg chg="add">
        <pc:chgData name="Paul Haydon" userId="7ee3f522-670a-4115-8bd5-d92d7837670e" providerId="ADAL" clId="{C21652D4-4B04-4566-BEEB-96415A5F2104}" dt="2023-12-14T12:16:32.425" v="406"/>
        <pc:sldMkLst>
          <pc:docMk/>
          <pc:sldMk cId="3122580578" sldId="697"/>
        </pc:sldMkLst>
      </pc:sldChg>
      <pc:sldChg chg="add">
        <pc:chgData name="Paul Haydon" userId="7ee3f522-670a-4115-8bd5-d92d7837670e" providerId="ADAL" clId="{C21652D4-4B04-4566-BEEB-96415A5F2104}" dt="2023-12-14T12:16:32.425" v="406"/>
        <pc:sldMkLst>
          <pc:docMk/>
          <pc:sldMk cId="1271662641" sldId="698"/>
        </pc:sldMkLst>
      </pc:sldChg>
      <pc:sldChg chg="add">
        <pc:chgData name="Paul Haydon" userId="7ee3f522-670a-4115-8bd5-d92d7837670e" providerId="ADAL" clId="{C21652D4-4B04-4566-BEEB-96415A5F2104}" dt="2023-12-14T12:16:32.425" v="406"/>
        <pc:sldMkLst>
          <pc:docMk/>
          <pc:sldMk cId="2457637376" sldId="699"/>
        </pc:sldMkLst>
      </pc:sldChg>
      <pc:sldChg chg="add">
        <pc:chgData name="Paul Haydon" userId="7ee3f522-670a-4115-8bd5-d92d7837670e" providerId="ADAL" clId="{C21652D4-4B04-4566-BEEB-96415A5F2104}" dt="2023-12-14T12:16:32.425" v="406"/>
        <pc:sldMkLst>
          <pc:docMk/>
          <pc:sldMk cId="1696855821" sldId="700"/>
        </pc:sldMkLst>
      </pc:sldChg>
      <pc:sldChg chg="add">
        <pc:chgData name="Paul Haydon" userId="7ee3f522-670a-4115-8bd5-d92d7837670e" providerId="ADAL" clId="{C21652D4-4B04-4566-BEEB-96415A5F2104}" dt="2023-12-14T12:16:32.425" v="406"/>
        <pc:sldMkLst>
          <pc:docMk/>
          <pc:sldMk cId="2483829272" sldId="701"/>
        </pc:sldMkLst>
      </pc:sldChg>
      <pc:sldChg chg="add">
        <pc:chgData name="Paul Haydon" userId="7ee3f522-670a-4115-8bd5-d92d7837670e" providerId="ADAL" clId="{C21652D4-4B04-4566-BEEB-96415A5F2104}" dt="2023-12-14T12:16:58.721" v="409"/>
        <pc:sldMkLst>
          <pc:docMk/>
          <pc:sldMk cId="561805519" sldId="702"/>
        </pc:sldMkLst>
      </pc:sldChg>
      <pc:sldChg chg="add">
        <pc:chgData name="Paul Haydon" userId="7ee3f522-670a-4115-8bd5-d92d7837670e" providerId="ADAL" clId="{C21652D4-4B04-4566-BEEB-96415A5F2104}" dt="2023-12-14T12:16:58.721" v="409"/>
        <pc:sldMkLst>
          <pc:docMk/>
          <pc:sldMk cId="1854327732" sldId="703"/>
        </pc:sldMkLst>
      </pc:sldChg>
      <pc:sldChg chg="add">
        <pc:chgData name="Paul Haydon" userId="7ee3f522-670a-4115-8bd5-d92d7837670e" providerId="ADAL" clId="{C21652D4-4B04-4566-BEEB-96415A5F2104}" dt="2023-12-14T12:16:58.721" v="409"/>
        <pc:sldMkLst>
          <pc:docMk/>
          <pc:sldMk cId="2927042902" sldId="704"/>
        </pc:sldMkLst>
      </pc:sldChg>
      <pc:sldChg chg="add">
        <pc:chgData name="Paul Haydon" userId="7ee3f522-670a-4115-8bd5-d92d7837670e" providerId="ADAL" clId="{C21652D4-4B04-4566-BEEB-96415A5F2104}" dt="2023-12-14T12:16:58.721" v="409"/>
        <pc:sldMkLst>
          <pc:docMk/>
          <pc:sldMk cId="4163879335" sldId="705"/>
        </pc:sldMkLst>
      </pc:sldChg>
      <pc:sldChg chg="add">
        <pc:chgData name="Paul Haydon" userId="7ee3f522-670a-4115-8bd5-d92d7837670e" providerId="ADAL" clId="{C21652D4-4B04-4566-BEEB-96415A5F2104}" dt="2023-12-14T12:16:58.721" v="409"/>
        <pc:sldMkLst>
          <pc:docMk/>
          <pc:sldMk cId="1652982636" sldId="706"/>
        </pc:sldMkLst>
      </pc:sldChg>
      <pc:sldChg chg="add">
        <pc:chgData name="Paul Haydon" userId="7ee3f522-670a-4115-8bd5-d92d7837670e" providerId="ADAL" clId="{C21652D4-4B04-4566-BEEB-96415A5F2104}" dt="2023-12-14T12:16:58.721" v="409"/>
        <pc:sldMkLst>
          <pc:docMk/>
          <pc:sldMk cId="1325835295" sldId="707"/>
        </pc:sldMkLst>
      </pc:sldChg>
      <pc:sldChg chg="add">
        <pc:chgData name="Paul Haydon" userId="7ee3f522-670a-4115-8bd5-d92d7837670e" providerId="ADAL" clId="{C21652D4-4B04-4566-BEEB-96415A5F2104}" dt="2023-12-14T12:16:58.721" v="409"/>
        <pc:sldMkLst>
          <pc:docMk/>
          <pc:sldMk cId="930330488" sldId="708"/>
        </pc:sldMkLst>
      </pc:sldChg>
      <pc:sldChg chg="add">
        <pc:chgData name="Paul Haydon" userId="7ee3f522-670a-4115-8bd5-d92d7837670e" providerId="ADAL" clId="{C21652D4-4B04-4566-BEEB-96415A5F2104}" dt="2023-12-14T12:16:58.721" v="409"/>
        <pc:sldMkLst>
          <pc:docMk/>
          <pc:sldMk cId="1491450221" sldId="709"/>
        </pc:sldMkLst>
      </pc:sldChg>
      <pc:sldChg chg="add">
        <pc:chgData name="Paul Haydon" userId="7ee3f522-670a-4115-8bd5-d92d7837670e" providerId="ADAL" clId="{C21652D4-4B04-4566-BEEB-96415A5F2104}" dt="2023-12-14T12:16:58.721" v="409"/>
        <pc:sldMkLst>
          <pc:docMk/>
          <pc:sldMk cId="2368099527" sldId="710"/>
        </pc:sldMkLst>
      </pc:sldChg>
      <pc:sldChg chg="add">
        <pc:chgData name="Paul Haydon" userId="7ee3f522-670a-4115-8bd5-d92d7837670e" providerId="ADAL" clId="{C21652D4-4B04-4566-BEEB-96415A5F2104}" dt="2023-12-14T12:26:09.691" v="412"/>
        <pc:sldMkLst>
          <pc:docMk/>
          <pc:sldMk cId="1166337068" sldId="711"/>
        </pc:sldMkLst>
      </pc:sldChg>
      <pc:sldChg chg="add">
        <pc:chgData name="Paul Haydon" userId="7ee3f522-670a-4115-8bd5-d92d7837670e" providerId="ADAL" clId="{C21652D4-4B04-4566-BEEB-96415A5F2104}" dt="2023-12-14T12:26:09.691" v="412"/>
        <pc:sldMkLst>
          <pc:docMk/>
          <pc:sldMk cId="1927571371" sldId="712"/>
        </pc:sldMkLst>
      </pc:sldChg>
      <pc:sldChg chg="add">
        <pc:chgData name="Paul Haydon" userId="7ee3f522-670a-4115-8bd5-d92d7837670e" providerId="ADAL" clId="{C21652D4-4B04-4566-BEEB-96415A5F2104}" dt="2023-12-14T12:26:09.691" v="412"/>
        <pc:sldMkLst>
          <pc:docMk/>
          <pc:sldMk cId="330550794" sldId="713"/>
        </pc:sldMkLst>
      </pc:sldChg>
      <pc:sldChg chg="add">
        <pc:chgData name="Paul Haydon" userId="7ee3f522-670a-4115-8bd5-d92d7837670e" providerId="ADAL" clId="{C21652D4-4B04-4566-BEEB-96415A5F2104}" dt="2023-12-14T12:26:09.691" v="412"/>
        <pc:sldMkLst>
          <pc:docMk/>
          <pc:sldMk cId="2980842290" sldId="714"/>
        </pc:sldMkLst>
      </pc:sldChg>
      <pc:sldChg chg="add">
        <pc:chgData name="Paul Haydon" userId="7ee3f522-670a-4115-8bd5-d92d7837670e" providerId="ADAL" clId="{C21652D4-4B04-4566-BEEB-96415A5F2104}" dt="2023-12-14T12:26:09.691" v="412"/>
        <pc:sldMkLst>
          <pc:docMk/>
          <pc:sldMk cId="4110262563" sldId="715"/>
        </pc:sldMkLst>
      </pc:sldChg>
      <pc:sldChg chg="add">
        <pc:chgData name="Paul Haydon" userId="7ee3f522-670a-4115-8bd5-d92d7837670e" providerId="ADAL" clId="{C21652D4-4B04-4566-BEEB-96415A5F2104}" dt="2023-12-14T12:26:09.691" v="412"/>
        <pc:sldMkLst>
          <pc:docMk/>
          <pc:sldMk cId="1972182111" sldId="716"/>
        </pc:sldMkLst>
      </pc:sldChg>
      <pc:sldChg chg="add">
        <pc:chgData name="Paul Haydon" userId="7ee3f522-670a-4115-8bd5-d92d7837670e" providerId="ADAL" clId="{C21652D4-4B04-4566-BEEB-96415A5F2104}" dt="2023-12-14T12:26:09.691" v="412"/>
        <pc:sldMkLst>
          <pc:docMk/>
          <pc:sldMk cId="1546973010" sldId="717"/>
        </pc:sldMkLst>
      </pc:sldChg>
      <pc:sldChg chg="add">
        <pc:chgData name="Paul Haydon" userId="7ee3f522-670a-4115-8bd5-d92d7837670e" providerId="ADAL" clId="{C21652D4-4B04-4566-BEEB-96415A5F2104}" dt="2023-12-14T12:26:09.691" v="412"/>
        <pc:sldMkLst>
          <pc:docMk/>
          <pc:sldMk cId="3885036339" sldId="718"/>
        </pc:sldMkLst>
      </pc:sldChg>
      <pc:sldChg chg="add">
        <pc:chgData name="Paul Haydon" userId="7ee3f522-670a-4115-8bd5-d92d7837670e" providerId="ADAL" clId="{C21652D4-4B04-4566-BEEB-96415A5F2104}" dt="2023-12-14T12:26:42.415" v="415"/>
        <pc:sldMkLst>
          <pc:docMk/>
          <pc:sldMk cId="2688722476" sldId="719"/>
        </pc:sldMkLst>
      </pc:sldChg>
      <pc:sldChg chg="add">
        <pc:chgData name="Paul Haydon" userId="7ee3f522-670a-4115-8bd5-d92d7837670e" providerId="ADAL" clId="{C21652D4-4B04-4566-BEEB-96415A5F2104}" dt="2023-12-14T12:26:42.415" v="415"/>
        <pc:sldMkLst>
          <pc:docMk/>
          <pc:sldMk cId="2942097909" sldId="720"/>
        </pc:sldMkLst>
      </pc:sldChg>
      <pc:sldChg chg="add">
        <pc:chgData name="Paul Haydon" userId="7ee3f522-670a-4115-8bd5-d92d7837670e" providerId="ADAL" clId="{C21652D4-4B04-4566-BEEB-96415A5F2104}" dt="2023-12-14T12:26:42.415" v="415"/>
        <pc:sldMkLst>
          <pc:docMk/>
          <pc:sldMk cId="486422151" sldId="721"/>
        </pc:sldMkLst>
      </pc:sldChg>
      <pc:sldChg chg="add">
        <pc:chgData name="Paul Haydon" userId="7ee3f522-670a-4115-8bd5-d92d7837670e" providerId="ADAL" clId="{C21652D4-4B04-4566-BEEB-96415A5F2104}" dt="2023-12-14T12:26:42.415" v="415"/>
        <pc:sldMkLst>
          <pc:docMk/>
          <pc:sldMk cId="3939539049" sldId="722"/>
        </pc:sldMkLst>
      </pc:sldChg>
      <pc:sldChg chg="add">
        <pc:chgData name="Paul Haydon" userId="7ee3f522-670a-4115-8bd5-d92d7837670e" providerId="ADAL" clId="{C21652D4-4B04-4566-BEEB-96415A5F2104}" dt="2023-12-14T12:26:42.415" v="415"/>
        <pc:sldMkLst>
          <pc:docMk/>
          <pc:sldMk cId="2883341770" sldId="723"/>
        </pc:sldMkLst>
      </pc:sldChg>
      <pc:sldChg chg="add">
        <pc:chgData name="Paul Haydon" userId="7ee3f522-670a-4115-8bd5-d92d7837670e" providerId="ADAL" clId="{C21652D4-4B04-4566-BEEB-96415A5F2104}" dt="2023-12-14T12:26:42.415" v="415"/>
        <pc:sldMkLst>
          <pc:docMk/>
          <pc:sldMk cId="3501009628" sldId="724"/>
        </pc:sldMkLst>
      </pc:sldChg>
      <pc:sldChg chg="add">
        <pc:chgData name="Paul Haydon" userId="7ee3f522-670a-4115-8bd5-d92d7837670e" providerId="ADAL" clId="{C21652D4-4B04-4566-BEEB-96415A5F2104}" dt="2023-12-14T12:26:42.415" v="415"/>
        <pc:sldMkLst>
          <pc:docMk/>
          <pc:sldMk cId="1328262482" sldId="725"/>
        </pc:sldMkLst>
      </pc:sldChg>
      <pc:sldChg chg="add">
        <pc:chgData name="Paul Haydon" userId="7ee3f522-670a-4115-8bd5-d92d7837670e" providerId="ADAL" clId="{C21652D4-4B04-4566-BEEB-96415A5F2104}" dt="2023-12-14T12:26:42.415" v="415"/>
        <pc:sldMkLst>
          <pc:docMk/>
          <pc:sldMk cId="3151911093" sldId="726"/>
        </pc:sldMkLst>
      </pc:sldChg>
      <pc:sldChg chg="add">
        <pc:chgData name="Paul Haydon" userId="7ee3f522-670a-4115-8bd5-d92d7837670e" providerId="ADAL" clId="{C21652D4-4B04-4566-BEEB-96415A5F2104}" dt="2023-12-14T12:26:42.415" v="415"/>
        <pc:sldMkLst>
          <pc:docMk/>
          <pc:sldMk cId="287830503" sldId="727"/>
        </pc:sldMkLst>
      </pc:sldChg>
      <pc:sldChg chg="add">
        <pc:chgData name="Paul Haydon" userId="7ee3f522-670a-4115-8bd5-d92d7837670e" providerId="ADAL" clId="{C21652D4-4B04-4566-BEEB-96415A5F2104}" dt="2023-12-14T12:27:09.278" v="418"/>
        <pc:sldMkLst>
          <pc:docMk/>
          <pc:sldMk cId="1927658836" sldId="728"/>
        </pc:sldMkLst>
      </pc:sldChg>
      <pc:sldChg chg="add">
        <pc:chgData name="Paul Haydon" userId="7ee3f522-670a-4115-8bd5-d92d7837670e" providerId="ADAL" clId="{C21652D4-4B04-4566-BEEB-96415A5F2104}" dt="2023-12-14T12:27:09.278" v="418"/>
        <pc:sldMkLst>
          <pc:docMk/>
          <pc:sldMk cId="322870596" sldId="729"/>
        </pc:sldMkLst>
      </pc:sldChg>
      <pc:sldChg chg="add">
        <pc:chgData name="Paul Haydon" userId="7ee3f522-670a-4115-8bd5-d92d7837670e" providerId="ADAL" clId="{C21652D4-4B04-4566-BEEB-96415A5F2104}" dt="2023-12-14T12:27:09.278" v="418"/>
        <pc:sldMkLst>
          <pc:docMk/>
          <pc:sldMk cId="1495187992" sldId="730"/>
        </pc:sldMkLst>
      </pc:sldChg>
      <pc:sldChg chg="add">
        <pc:chgData name="Paul Haydon" userId="7ee3f522-670a-4115-8bd5-d92d7837670e" providerId="ADAL" clId="{C21652D4-4B04-4566-BEEB-96415A5F2104}" dt="2023-12-14T12:27:09.278" v="418"/>
        <pc:sldMkLst>
          <pc:docMk/>
          <pc:sldMk cId="274568346" sldId="731"/>
        </pc:sldMkLst>
      </pc:sldChg>
      <pc:sldChg chg="add">
        <pc:chgData name="Paul Haydon" userId="7ee3f522-670a-4115-8bd5-d92d7837670e" providerId="ADAL" clId="{C21652D4-4B04-4566-BEEB-96415A5F2104}" dt="2023-12-14T12:27:09.278" v="418"/>
        <pc:sldMkLst>
          <pc:docMk/>
          <pc:sldMk cId="1681909439" sldId="732"/>
        </pc:sldMkLst>
      </pc:sldChg>
      <pc:sldChg chg="add">
        <pc:chgData name="Paul Haydon" userId="7ee3f522-670a-4115-8bd5-d92d7837670e" providerId="ADAL" clId="{C21652D4-4B04-4566-BEEB-96415A5F2104}" dt="2023-12-14T12:27:09.278" v="418"/>
        <pc:sldMkLst>
          <pc:docMk/>
          <pc:sldMk cId="84745732" sldId="733"/>
        </pc:sldMkLst>
      </pc:sldChg>
      <pc:sldChg chg="add">
        <pc:chgData name="Paul Haydon" userId="7ee3f522-670a-4115-8bd5-d92d7837670e" providerId="ADAL" clId="{C21652D4-4B04-4566-BEEB-96415A5F2104}" dt="2023-12-14T12:27:09.278" v="418"/>
        <pc:sldMkLst>
          <pc:docMk/>
          <pc:sldMk cId="1964672650" sldId="734"/>
        </pc:sldMkLst>
      </pc:sldChg>
      <pc:sldChg chg="add">
        <pc:chgData name="Paul Haydon" userId="7ee3f522-670a-4115-8bd5-d92d7837670e" providerId="ADAL" clId="{C21652D4-4B04-4566-BEEB-96415A5F2104}" dt="2023-12-14T12:27:09.278" v="418"/>
        <pc:sldMkLst>
          <pc:docMk/>
          <pc:sldMk cId="2722095660" sldId="735"/>
        </pc:sldMkLst>
      </pc:sldChg>
      <pc:sldChg chg="add">
        <pc:chgData name="Paul Haydon" userId="7ee3f522-670a-4115-8bd5-d92d7837670e" providerId="ADAL" clId="{C21652D4-4B04-4566-BEEB-96415A5F2104}" dt="2023-12-14T12:27:09.278" v="418"/>
        <pc:sldMkLst>
          <pc:docMk/>
          <pc:sldMk cId="2849360077" sldId="736"/>
        </pc:sldMkLst>
      </pc:sldChg>
      <pc:sldChg chg="del">
        <pc:chgData name="Paul Haydon" userId="7ee3f522-670a-4115-8bd5-d92d7837670e" providerId="ADAL" clId="{C21652D4-4B04-4566-BEEB-96415A5F2104}" dt="2023-12-14T12:15:22.522" v="402" actId="47"/>
        <pc:sldMkLst>
          <pc:docMk/>
          <pc:sldMk cId="1693722953" sldId="740"/>
        </pc:sldMkLst>
      </pc:sldChg>
      <pc:sldChg chg="del">
        <pc:chgData name="Paul Haydon" userId="7ee3f522-670a-4115-8bd5-d92d7837670e" providerId="ADAL" clId="{C21652D4-4B04-4566-BEEB-96415A5F2104}" dt="2023-12-14T12:15:22.522" v="402" actId="47"/>
        <pc:sldMkLst>
          <pc:docMk/>
          <pc:sldMk cId="2649569260" sldId="741"/>
        </pc:sldMkLst>
      </pc:sldChg>
      <pc:sldChg chg="del">
        <pc:chgData name="Paul Haydon" userId="7ee3f522-670a-4115-8bd5-d92d7837670e" providerId="ADAL" clId="{C21652D4-4B04-4566-BEEB-96415A5F2104}" dt="2023-12-14T12:15:22.522" v="402" actId="47"/>
        <pc:sldMkLst>
          <pc:docMk/>
          <pc:sldMk cId="1538395688" sldId="742"/>
        </pc:sldMkLst>
      </pc:sldChg>
      <pc:sldChg chg="del">
        <pc:chgData name="Paul Haydon" userId="7ee3f522-670a-4115-8bd5-d92d7837670e" providerId="ADAL" clId="{C21652D4-4B04-4566-BEEB-96415A5F2104}" dt="2023-12-14T12:15:22.522" v="402" actId="47"/>
        <pc:sldMkLst>
          <pc:docMk/>
          <pc:sldMk cId="4064577536" sldId="743"/>
        </pc:sldMkLst>
      </pc:sldChg>
      <pc:sldChg chg="del">
        <pc:chgData name="Paul Haydon" userId="7ee3f522-670a-4115-8bd5-d92d7837670e" providerId="ADAL" clId="{C21652D4-4B04-4566-BEEB-96415A5F2104}" dt="2023-12-14T12:15:22.522" v="402" actId="47"/>
        <pc:sldMkLst>
          <pc:docMk/>
          <pc:sldMk cId="333741149" sldId="744"/>
        </pc:sldMkLst>
      </pc:sldChg>
      <pc:sldChg chg="del">
        <pc:chgData name="Paul Haydon" userId="7ee3f522-670a-4115-8bd5-d92d7837670e" providerId="ADAL" clId="{C21652D4-4B04-4566-BEEB-96415A5F2104}" dt="2023-12-14T12:15:22.522" v="402" actId="47"/>
        <pc:sldMkLst>
          <pc:docMk/>
          <pc:sldMk cId="2800051543" sldId="745"/>
        </pc:sldMkLst>
      </pc:sldChg>
      <pc:sldChg chg="del">
        <pc:chgData name="Paul Haydon" userId="7ee3f522-670a-4115-8bd5-d92d7837670e" providerId="ADAL" clId="{C21652D4-4B04-4566-BEEB-96415A5F2104}" dt="2023-12-14T12:15:22.522" v="402" actId="47"/>
        <pc:sldMkLst>
          <pc:docMk/>
          <pc:sldMk cId="3347442180" sldId="746"/>
        </pc:sldMkLst>
      </pc:sldChg>
      <pc:sldChg chg="del">
        <pc:chgData name="Paul Haydon" userId="7ee3f522-670a-4115-8bd5-d92d7837670e" providerId="ADAL" clId="{C21652D4-4B04-4566-BEEB-96415A5F2104}" dt="2023-12-14T12:15:22.522" v="402" actId="47"/>
        <pc:sldMkLst>
          <pc:docMk/>
          <pc:sldMk cId="3269540892" sldId="747"/>
        </pc:sldMkLst>
      </pc:sldChg>
      <pc:sldChg chg="del">
        <pc:chgData name="Paul Haydon" userId="7ee3f522-670a-4115-8bd5-d92d7837670e" providerId="ADAL" clId="{C21652D4-4B04-4566-BEEB-96415A5F2104}" dt="2023-12-14T12:15:22.522" v="402" actId="47"/>
        <pc:sldMkLst>
          <pc:docMk/>
          <pc:sldMk cId="4246182031" sldId="748"/>
        </pc:sldMkLst>
      </pc:sldChg>
      <pc:sldChg chg="del">
        <pc:chgData name="Paul Haydon" userId="7ee3f522-670a-4115-8bd5-d92d7837670e" providerId="ADAL" clId="{C21652D4-4B04-4566-BEEB-96415A5F2104}" dt="2023-12-14T12:15:22.522" v="402" actId="47"/>
        <pc:sldMkLst>
          <pc:docMk/>
          <pc:sldMk cId="3586849331" sldId="749"/>
        </pc:sldMkLst>
      </pc:sldChg>
      <pc:sldChg chg="del">
        <pc:chgData name="Paul Haydon" userId="7ee3f522-670a-4115-8bd5-d92d7837670e" providerId="ADAL" clId="{C21652D4-4B04-4566-BEEB-96415A5F2104}" dt="2023-12-14T12:15:22.522" v="402" actId="47"/>
        <pc:sldMkLst>
          <pc:docMk/>
          <pc:sldMk cId="1910903103" sldId="750"/>
        </pc:sldMkLst>
      </pc:sldChg>
      <pc:sldChg chg="del">
        <pc:chgData name="Paul Haydon" userId="7ee3f522-670a-4115-8bd5-d92d7837670e" providerId="ADAL" clId="{C21652D4-4B04-4566-BEEB-96415A5F2104}" dt="2023-12-14T12:15:22.522" v="402" actId="47"/>
        <pc:sldMkLst>
          <pc:docMk/>
          <pc:sldMk cId="621802428" sldId="751"/>
        </pc:sldMkLst>
      </pc:sldChg>
      <pc:sldChg chg="del">
        <pc:chgData name="Paul Haydon" userId="7ee3f522-670a-4115-8bd5-d92d7837670e" providerId="ADAL" clId="{C21652D4-4B04-4566-BEEB-96415A5F2104}" dt="2023-12-14T12:15:22.522" v="402" actId="47"/>
        <pc:sldMkLst>
          <pc:docMk/>
          <pc:sldMk cId="2253666684" sldId="752"/>
        </pc:sldMkLst>
      </pc:sldChg>
      <pc:sldChg chg="del">
        <pc:chgData name="Paul Haydon" userId="7ee3f522-670a-4115-8bd5-d92d7837670e" providerId="ADAL" clId="{C21652D4-4B04-4566-BEEB-96415A5F2104}" dt="2023-12-14T12:15:22.522" v="402" actId="47"/>
        <pc:sldMkLst>
          <pc:docMk/>
          <pc:sldMk cId="2558957429" sldId="753"/>
        </pc:sldMkLst>
      </pc:sldChg>
      <pc:sldChg chg="del">
        <pc:chgData name="Paul Haydon" userId="7ee3f522-670a-4115-8bd5-d92d7837670e" providerId="ADAL" clId="{C21652D4-4B04-4566-BEEB-96415A5F2104}" dt="2023-12-14T12:15:22.522" v="402" actId="47"/>
        <pc:sldMkLst>
          <pc:docMk/>
          <pc:sldMk cId="4230840738" sldId="754"/>
        </pc:sldMkLst>
      </pc:sldChg>
      <pc:sldChg chg="del">
        <pc:chgData name="Paul Haydon" userId="7ee3f522-670a-4115-8bd5-d92d7837670e" providerId="ADAL" clId="{C21652D4-4B04-4566-BEEB-96415A5F2104}" dt="2023-12-14T12:15:22.522" v="402" actId="47"/>
        <pc:sldMkLst>
          <pc:docMk/>
          <pc:sldMk cId="3904015460" sldId="755"/>
        </pc:sldMkLst>
      </pc:sldChg>
      <pc:sldChg chg="del">
        <pc:chgData name="Paul Haydon" userId="7ee3f522-670a-4115-8bd5-d92d7837670e" providerId="ADAL" clId="{C21652D4-4B04-4566-BEEB-96415A5F2104}" dt="2023-12-14T12:15:22.522" v="402" actId="47"/>
        <pc:sldMkLst>
          <pc:docMk/>
          <pc:sldMk cId="80081271" sldId="756"/>
        </pc:sldMkLst>
      </pc:sldChg>
      <pc:sldChg chg="del">
        <pc:chgData name="Paul Haydon" userId="7ee3f522-670a-4115-8bd5-d92d7837670e" providerId="ADAL" clId="{C21652D4-4B04-4566-BEEB-96415A5F2104}" dt="2023-12-14T12:15:22.522" v="402" actId="47"/>
        <pc:sldMkLst>
          <pc:docMk/>
          <pc:sldMk cId="2282058174" sldId="757"/>
        </pc:sldMkLst>
      </pc:sldChg>
      <pc:sldChg chg="del">
        <pc:chgData name="Paul Haydon" userId="7ee3f522-670a-4115-8bd5-d92d7837670e" providerId="ADAL" clId="{C21652D4-4B04-4566-BEEB-96415A5F2104}" dt="2023-12-14T12:15:22.522" v="402" actId="47"/>
        <pc:sldMkLst>
          <pc:docMk/>
          <pc:sldMk cId="1706330097" sldId="758"/>
        </pc:sldMkLst>
      </pc:sldChg>
      <pc:sldChg chg="del">
        <pc:chgData name="Paul Haydon" userId="7ee3f522-670a-4115-8bd5-d92d7837670e" providerId="ADAL" clId="{C21652D4-4B04-4566-BEEB-96415A5F2104}" dt="2023-12-14T12:15:22.522" v="402" actId="47"/>
        <pc:sldMkLst>
          <pc:docMk/>
          <pc:sldMk cId="2462922306" sldId="759"/>
        </pc:sldMkLst>
      </pc:sldChg>
      <pc:sldChg chg="del">
        <pc:chgData name="Paul Haydon" userId="7ee3f522-670a-4115-8bd5-d92d7837670e" providerId="ADAL" clId="{C21652D4-4B04-4566-BEEB-96415A5F2104}" dt="2023-12-14T12:15:22.522" v="402" actId="47"/>
        <pc:sldMkLst>
          <pc:docMk/>
          <pc:sldMk cId="1025951724" sldId="760"/>
        </pc:sldMkLst>
      </pc:sldChg>
      <pc:sldChg chg="del">
        <pc:chgData name="Paul Haydon" userId="7ee3f522-670a-4115-8bd5-d92d7837670e" providerId="ADAL" clId="{C21652D4-4B04-4566-BEEB-96415A5F2104}" dt="2023-12-14T12:15:22.522" v="402" actId="47"/>
        <pc:sldMkLst>
          <pc:docMk/>
          <pc:sldMk cId="2959326375" sldId="761"/>
        </pc:sldMkLst>
      </pc:sldChg>
      <pc:sldChg chg="del">
        <pc:chgData name="Paul Haydon" userId="7ee3f522-670a-4115-8bd5-d92d7837670e" providerId="ADAL" clId="{C21652D4-4B04-4566-BEEB-96415A5F2104}" dt="2023-12-14T12:15:22.522" v="402" actId="47"/>
        <pc:sldMkLst>
          <pc:docMk/>
          <pc:sldMk cId="3512261597" sldId="762"/>
        </pc:sldMkLst>
      </pc:sldChg>
      <pc:sldChg chg="del">
        <pc:chgData name="Paul Haydon" userId="7ee3f522-670a-4115-8bd5-d92d7837670e" providerId="ADAL" clId="{C21652D4-4B04-4566-BEEB-96415A5F2104}" dt="2023-12-14T12:15:22.522" v="402" actId="47"/>
        <pc:sldMkLst>
          <pc:docMk/>
          <pc:sldMk cId="506025979" sldId="763"/>
        </pc:sldMkLst>
      </pc:sldChg>
      <pc:sldChg chg="del">
        <pc:chgData name="Paul Haydon" userId="7ee3f522-670a-4115-8bd5-d92d7837670e" providerId="ADAL" clId="{C21652D4-4B04-4566-BEEB-96415A5F2104}" dt="2023-12-14T12:15:22.522" v="402" actId="47"/>
        <pc:sldMkLst>
          <pc:docMk/>
          <pc:sldMk cId="1363851846" sldId="764"/>
        </pc:sldMkLst>
      </pc:sldChg>
      <pc:sldChg chg="del">
        <pc:chgData name="Paul Haydon" userId="7ee3f522-670a-4115-8bd5-d92d7837670e" providerId="ADAL" clId="{C21652D4-4B04-4566-BEEB-96415A5F2104}" dt="2023-12-14T12:15:22.522" v="402" actId="47"/>
        <pc:sldMkLst>
          <pc:docMk/>
          <pc:sldMk cId="4031957424" sldId="765"/>
        </pc:sldMkLst>
      </pc:sldChg>
      <pc:sldChg chg="del">
        <pc:chgData name="Paul Haydon" userId="7ee3f522-670a-4115-8bd5-d92d7837670e" providerId="ADAL" clId="{C21652D4-4B04-4566-BEEB-96415A5F2104}" dt="2023-12-14T12:15:22.522" v="402" actId="47"/>
        <pc:sldMkLst>
          <pc:docMk/>
          <pc:sldMk cId="643892053" sldId="766"/>
        </pc:sldMkLst>
      </pc:sldChg>
      <pc:sldChg chg="del">
        <pc:chgData name="Paul Haydon" userId="7ee3f522-670a-4115-8bd5-d92d7837670e" providerId="ADAL" clId="{C21652D4-4B04-4566-BEEB-96415A5F2104}" dt="2023-12-14T12:15:22.522" v="402" actId="47"/>
        <pc:sldMkLst>
          <pc:docMk/>
          <pc:sldMk cId="3117080982" sldId="767"/>
        </pc:sldMkLst>
      </pc:sldChg>
      <pc:sldChg chg="del">
        <pc:chgData name="Paul Haydon" userId="7ee3f522-670a-4115-8bd5-d92d7837670e" providerId="ADAL" clId="{C21652D4-4B04-4566-BEEB-96415A5F2104}" dt="2023-12-14T12:15:22.522" v="402" actId="47"/>
        <pc:sldMkLst>
          <pc:docMk/>
          <pc:sldMk cId="1915571183" sldId="768"/>
        </pc:sldMkLst>
      </pc:sldChg>
      <pc:sldChg chg="del">
        <pc:chgData name="Paul Haydon" userId="7ee3f522-670a-4115-8bd5-d92d7837670e" providerId="ADAL" clId="{C21652D4-4B04-4566-BEEB-96415A5F2104}" dt="2023-12-14T12:15:22.522" v="402" actId="47"/>
        <pc:sldMkLst>
          <pc:docMk/>
          <pc:sldMk cId="2696270429" sldId="769"/>
        </pc:sldMkLst>
      </pc:sldChg>
      <pc:sldChg chg="del">
        <pc:chgData name="Paul Haydon" userId="7ee3f522-670a-4115-8bd5-d92d7837670e" providerId="ADAL" clId="{C21652D4-4B04-4566-BEEB-96415A5F2104}" dt="2023-12-14T12:15:22.522" v="402" actId="47"/>
        <pc:sldMkLst>
          <pc:docMk/>
          <pc:sldMk cId="1619747819" sldId="770"/>
        </pc:sldMkLst>
      </pc:sldChg>
      <pc:sldChg chg="del">
        <pc:chgData name="Paul Haydon" userId="7ee3f522-670a-4115-8bd5-d92d7837670e" providerId="ADAL" clId="{C21652D4-4B04-4566-BEEB-96415A5F2104}" dt="2023-12-14T12:15:22.522" v="402" actId="47"/>
        <pc:sldMkLst>
          <pc:docMk/>
          <pc:sldMk cId="3271295619" sldId="771"/>
        </pc:sldMkLst>
      </pc:sldChg>
      <pc:sldChg chg="del">
        <pc:chgData name="Paul Haydon" userId="7ee3f522-670a-4115-8bd5-d92d7837670e" providerId="ADAL" clId="{C21652D4-4B04-4566-BEEB-96415A5F2104}" dt="2023-12-14T12:15:22.522" v="402" actId="47"/>
        <pc:sldMkLst>
          <pc:docMk/>
          <pc:sldMk cId="2873348072" sldId="772"/>
        </pc:sldMkLst>
      </pc:sldChg>
      <pc:sldChg chg="del">
        <pc:chgData name="Paul Haydon" userId="7ee3f522-670a-4115-8bd5-d92d7837670e" providerId="ADAL" clId="{C21652D4-4B04-4566-BEEB-96415A5F2104}" dt="2023-12-14T12:15:22.522" v="402" actId="47"/>
        <pc:sldMkLst>
          <pc:docMk/>
          <pc:sldMk cId="3753487403" sldId="773"/>
        </pc:sldMkLst>
      </pc:sldChg>
      <pc:sldChg chg="del">
        <pc:chgData name="Paul Haydon" userId="7ee3f522-670a-4115-8bd5-d92d7837670e" providerId="ADAL" clId="{C21652D4-4B04-4566-BEEB-96415A5F2104}" dt="2023-12-14T12:15:22.522" v="402" actId="47"/>
        <pc:sldMkLst>
          <pc:docMk/>
          <pc:sldMk cId="1328262482" sldId="774"/>
        </pc:sldMkLst>
      </pc:sldChg>
      <pc:sldChg chg="del">
        <pc:chgData name="Paul Haydon" userId="7ee3f522-670a-4115-8bd5-d92d7837670e" providerId="ADAL" clId="{C21652D4-4B04-4566-BEEB-96415A5F2104}" dt="2023-12-14T12:15:22.522" v="402" actId="47"/>
        <pc:sldMkLst>
          <pc:docMk/>
          <pc:sldMk cId="907998666" sldId="775"/>
        </pc:sldMkLst>
      </pc:sldChg>
      <pc:sldChg chg="del">
        <pc:chgData name="Paul Haydon" userId="7ee3f522-670a-4115-8bd5-d92d7837670e" providerId="ADAL" clId="{C21652D4-4B04-4566-BEEB-96415A5F2104}" dt="2023-12-14T12:15:22.522" v="402" actId="47"/>
        <pc:sldMkLst>
          <pc:docMk/>
          <pc:sldMk cId="461633054" sldId="776"/>
        </pc:sldMkLst>
      </pc:sldChg>
      <pc:sldChg chg="del">
        <pc:chgData name="Paul Haydon" userId="7ee3f522-670a-4115-8bd5-d92d7837670e" providerId="ADAL" clId="{C21652D4-4B04-4566-BEEB-96415A5F2104}" dt="2023-12-14T12:15:22.522" v="402" actId="47"/>
        <pc:sldMkLst>
          <pc:docMk/>
          <pc:sldMk cId="3818144992" sldId="777"/>
        </pc:sldMkLst>
      </pc:sldChg>
      <pc:sldChg chg="del">
        <pc:chgData name="Paul Haydon" userId="7ee3f522-670a-4115-8bd5-d92d7837670e" providerId="ADAL" clId="{C21652D4-4B04-4566-BEEB-96415A5F2104}" dt="2023-12-14T12:15:22.522" v="402" actId="47"/>
        <pc:sldMkLst>
          <pc:docMk/>
          <pc:sldMk cId="3694681156" sldId="778"/>
        </pc:sldMkLst>
      </pc:sldChg>
      <pc:sldChg chg="del">
        <pc:chgData name="Paul Haydon" userId="7ee3f522-670a-4115-8bd5-d92d7837670e" providerId="ADAL" clId="{C21652D4-4B04-4566-BEEB-96415A5F2104}" dt="2023-12-14T12:15:22.522" v="402" actId="47"/>
        <pc:sldMkLst>
          <pc:docMk/>
          <pc:sldMk cId="1562263748" sldId="779"/>
        </pc:sldMkLst>
      </pc:sldChg>
      <pc:sldChg chg="del">
        <pc:chgData name="Paul Haydon" userId="7ee3f522-670a-4115-8bd5-d92d7837670e" providerId="ADAL" clId="{C21652D4-4B04-4566-BEEB-96415A5F2104}" dt="2023-12-14T12:15:22.522" v="402" actId="47"/>
        <pc:sldMkLst>
          <pc:docMk/>
          <pc:sldMk cId="3558994874" sldId="780"/>
        </pc:sldMkLst>
      </pc:sldChg>
      <pc:sldChg chg="del">
        <pc:chgData name="Paul Haydon" userId="7ee3f522-670a-4115-8bd5-d92d7837670e" providerId="ADAL" clId="{C21652D4-4B04-4566-BEEB-96415A5F2104}" dt="2023-12-14T12:15:22.522" v="402" actId="47"/>
        <pc:sldMkLst>
          <pc:docMk/>
          <pc:sldMk cId="1472735804" sldId="781"/>
        </pc:sldMkLst>
      </pc:sldChg>
      <pc:sldChg chg="del">
        <pc:chgData name="Paul Haydon" userId="7ee3f522-670a-4115-8bd5-d92d7837670e" providerId="ADAL" clId="{C21652D4-4B04-4566-BEEB-96415A5F2104}" dt="2023-12-14T12:15:22.522" v="402" actId="47"/>
        <pc:sldMkLst>
          <pc:docMk/>
          <pc:sldMk cId="2168737587" sldId="782"/>
        </pc:sldMkLst>
      </pc:sldChg>
      <pc:sldChg chg="del">
        <pc:chgData name="Paul Haydon" userId="7ee3f522-670a-4115-8bd5-d92d7837670e" providerId="ADAL" clId="{C21652D4-4B04-4566-BEEB-96415A5F2104}" dt="2023-12-14T12:15:22.522" v="402" actId="47"/>
        <pc:sldMkLst>
          <pc:docMk/>
          <pc:sldMk cId="2072772557" sldId="783"/>
        </pc:sldMkLst>
      </pc:sldChg>
      <pc:sldChg chg="del">
        <pc:chgData name="Paul Haydon" userId="7ee3f522-670a-4115-8bd5-d92d7837670e" providerId="ADAL" clId="{C21652D4-4B04-4566-BEEB-96415A5F2104}" dt="2023-12-14T12:15:22.522" v="402" actId="47"/>
        <pc:sldMkLst>
          <pc:docMk/>
          <pc:sldMk cId="1964672650" sldId="784"/>
        </pc:sldMkLst>
      </pc:sldChg>
      <pc:sldChg chg="del">
        <pc:chgData name="Paul Haydon" userId="7ee3f522-670a-4115-8bd5-d92d7837670e" providerId="ADAL" clId="{C21652D4-4B04-4566-BEEB-96415A5F2104}" dt="2023-12-14T12:15:22.522" v="402" actId="47"/>
        <pc:sldMkLst>
          <pc:docMk/>
          <pc:sldMk cId="778574428" sldId="785"/>
        </pc:sldMkLst>
      </pc:sldChg>
      <pc:sldChg chg="del">
        <pc:chgData name="Paul Haydon" userId="7ee3f522-670a-4115-8bd5-d92d7837670e" providerId="ADAL" clId="{C21652D4-4B04-4566-BEEB-96415A5F2104}" dt="2023-12-14T12:15:22.522" v="402" actId="47"/>
        <pc:sldMkLst>
          <pc:docMk/>
          <pc:sldMk cId="2087284999" sldId="786"/>
        </pc:sldMkLst>
      </pc:sldChg>
      <pc:sldChg chg="del">
        <pc:chgData name="Paul Haydon" userId="7ee3f522-670a-4115-8bd5-d92d7837670e" providerId="ADAL" clId="{C21652D4-4B04-4566-BEEB-96415A5F2104}" dt="2023-12-14T12:15:22.522" v="402" actId="47"/>
        <pc:sldMkLst>
          <pc:docMk/>
          <pc:sldMk cId="2331034802" sldId="787"/>
        </pc:sldMkLst>
      </pc:sldChg>
    </pc:docChg>
  </pc:docChgLst>
  <pc:docChgLst>
    <pc:chgData name="Paul Haydon" userId="7ee3f522-670a-4115-8bd5-d92d7837670e" providerId="ADAL" clId="{2FE40983-24AC-44B8-B6B2-F670C7780D7D}"/>
    <pc:docChg chg="undo custSel delSld modSld">
      <pc:chgData name="Paul Haydon" userId="7ee3f522-670a-4115-8bd5-d92d7837670e" providerId="ADAL" clId="{2FE40983-24AC-44B8-B6B2-F670C7780D7D}" dt="2021-11-08T11:41:07.195" v="611" actId="478"/>
      <pc:docMkLst>
        <pc:docMk/>
      </pc:docMkLst>
      <pc:sldChg chg="addSp delSp modSp mod">
        <pc:chgData name="Paul Haydon" userId="7ee3f522-670a-4115-8bd5-d92d7837670e" providerId="ADAL" clId="{2FE40983-24AC-44B8-B6B2-F670C7780D7D}" dt="2021-11-03T16:20:09.949" v="8" actId="20577"/>
        <pc:sldMkLst>
          <pc:docMk/>
          <pc:sldMk cId="1113116658" sldId="256"/>
        </pc:sldMkLst>
        <pc:spChg chg="mod">
          <ac:chgData name="Paul Haydon" userId="7ee3f522-670a-4115-8bd5-d92d7837670e" providerId="ADAL" clId="{2FE40983-24AC-44B8-B6B2-F670C7780D7D}" dt="2021-11-03T16:20:09.949" v="8" actId="20577"/>
          <ac:spMkLst>
            <pc:docMk/>
            <pc:sldMk cId="1113116658" sldId="256"/>
            <ac:spMk id="15" creationId="{00000000-0000-0000-0000-000000000000}"/>
          </ac:spMkLst>
        </pc:spChg>
        <pc:picChg chg="del">
          <ac:chgData name="Paul Haydon" userId="7ee3f522-670a-4115-8bd5-d92d7837670e" providerId="ADAL" clId="{2FE40983-24AC-44B8-B6B2-F670C7780D7D}" dt="2021-11-03T16:19:36.810" v="4" actId="478"/>
          <ac:picMkLst>
            <pc:docMk/>
            <pc:sldMk cId="1113116658" sldId="256"/>
            <ac:picMk id="2" creationId="{00000000-0000-0000-0000-000000000000}"/>
          </ac:picMkLst>
        </pc:picChg>
        <pc:picChg chg="add mod">
          <ac:chgData name="Paul Haydon" userId="7ee3f522-670a-4115-8bd5-d92d7837670e" providerId="ADAL" clId="{2FE40983-24AC-44B8-B6B2-F670C7780D7D}" dt="2021-11-03T16:20:06.265" v="6" actId="1076"/>
          <ac:picMkLst>
            <pc:docMk/>
            <pc:sldMk cId="1113116658" sldId="256"/>
            <ac:picMk id="7" creationId="{C4AAD5D0-6FEB-4E97-9778-9B86C1904CC9}"/>
          </ac:picMkLst>
        </pc:picChg>
      </pc:sldChg>
      <pc:sldChg chg="modSp mod">
        <pc:chgData name="Paul Haydon" userId="7ee3f522-670a-4115-8bd5-d92d7837670e" providerId="ADAL" clId="{2FE40983-24AC-44B8-B6B2-F670C7780D7D}" dt="2021-11-08T10:00:59.310" v="311" actId="20577"/>
        <pc:sldMkLst>
          <pc:docMk/>
          <pc:sldMk cId="1411828531" sldId="257"/>
        </pc:sldMkLst>
        <pc:spChg chg="mod">
          <ac:chgData name="Paul Haydon" userId="7ee3f522-670a-4115-8bd5-d92d7837670e" providerId="ADAL" clId="{2FE40983-24AC-44B8-B6B2-F670C7780D7D}" dt="2021-11-08T10:00:10.806" v="283" actId="20577"/>
          <ac:spMkLst>
            <pc:docMk/>
            <pc:sldMk cId="1411828531" sldId="257"/>
            <ac:spMk id="21" creationId="{00000000-0000-0000-0000-000000000000}"/>
          </ac:spMkLst>
        </pc:spChg>
        <pc:spChg chg="mod">
          <ac:chgData name="Paul Haydon" userId="7ee3f522-670a-4115-8bd5-d92d7837670e" providerId="ADAL" clId="{2FE40983-24AC-44B8-B6B2-F670C7780D7D}" dt="2021-11-08T09:59:38.074" v="271" actId="20577"/>
          <ac:spMkLst>
            <pc:docMk/>
            <pc:sldMk cId="1411828531" sldId="257"/>
            <ac:spMk id="25" creationId="{00000000-0000-0000-0000-000000000000}"/>
          </ac:spMkLst>
        </pc:spChg>
        <pc:spChg chg="mod">
          <ac:chgData name="Paul Haydon" userId="7ee3f522-670a-4115-8bd5-d92d7837670e" providerId="ADAL" clId="{2FE40983-24AC-44B8-B6B2-F670C7780D7D}" dt="2021-11-08T09:59:45.378" v="276" actId="20577"/>
          <ac:spMkLst>
            <pc:docMk/>
            <pc:sldMk cId="1411828531" sldId="257"/>
            <ac:spMk id="28" creationId="{00000000-0000-0000-0000-000000000000}"/>
          </ac:spMkLst>
        </pc:spChg>
        <pc:spChg chg="mod">
          <ac:chgData name="Paul Haydon" userId="7ee3f522-670a-4115-8bd5-d92d7837670e" providerId="ADAL" clId="{2FE40983-24AC-44B8-B6B2-F670C7780D7D}" dt="2021-11-08T09:59:16.170" v="266" actId="20577"/>
          <ac:spMkLst>
            <pc:docMk/>
            <pc:sldMk cId="1411828531" sldId="257"/>
            <ac:spMk id="29" creationId="{00000000-0000-0000-0000-000000000000}"/>
          </ac:spMkLst>
        </pc:spChg>
        <pc:spChg chg="mod">
          <ac:chgData name="Paul Haydon" userId="7ee3f522-670a-4115-8bd5-d92d7837670e" providerId="ADAL" clId="{2FE40983-24AC-44B8-B6B2-F670C7780D7D}" dt="2021-11-08T10:00:59.310" v="311" actId="20577"/>
          <ac:spMkLst>
            <pc:docMk/>
            <pc:sldMk cId="1411828531" sldId="257"/>
            <ac:spMk id="35" creationId="{00000000-0000-0000-0000-000000000000}"/>
          </ac:spMkLst>
        </pc:spChg>
        <pc:graphicFrameChg chg="mod">
          <ac:chgData name="Paul Haydon" userId="7ee3f522-670a-4115-8bd5-d92d7837670e" providerId="ADAL" clId="{2FE40983-24AC-44B8-B6B2-F670C7780D7D}" dt="2021-11-03T16:49:00.940" v="239" actId="20577"/>
          <ac:graphicFrameMkLst>
            <pc:docMk/>
            <pc:sldMk cId="1411828531" sldId="257"/>
            <ac:graphicFrameMk id="11" creationId="{00000000-0000-0000-0000-000000000000}"/>
          </ac:graphicFrameMkLst>
        </pc:graphicFrameChg>
        <pc:graphicFrameChg chg="mod">
          <ac:chgData name="Paul Haydon" userId="7ee3f522-670a-4115-8bd5-d92d7837670e" providerId="ADAL" clId="{2FE40983-24AC-44B8-B6B2-F670C7780D7D}" dt="2021-11-08T09:58:55.660" v="258" actId="20577"/>
          <ac:graphicFrameMkLst>
            <pc:docMk/>
            <pc:sldMk cId="1411828531" sldId="257"/>
            <ac:graphicFrameMk id="19" creationId="{00000000-0000-0000-0000-000000000000}"/>
          </ac:graphicFrameMkLst>
        </pc:graphicFrameChg>
        <pc:graphicFrameChg chg="mod">
          <ac:chgData name="Paul Haydon" userId="7ee3f522-670a-4115-8bd5-d92d7837670e" providerId="ADAL" clId="{2FE40983-24AC-44B8-B6B2-F670C7780D7D}" dt="2021-11-08T09:58:32.569" v="246" actId="20577"/>
          <ac:graphicFrameMkLst>
            <pc:docMk/>
            <pc:sldMk cId="1411828531" sldId="257"/>
            <ac:graphicFrameMk id="20" creationId="{00000000-0000-0000-0000-000000000000}"/>
          </ac:graphicFrameMkLst>
        </pc:graphicFrameChg>
        <pc:graphicFrameChg chg="mod">
          <ac:chgData name="Paul Haydon" userId="7ee3f522-670a-4115-8bd5-d92d7837670e" providerId="ADAL" clId="{2FE40983-24AC-44B8-B6B2-F670C7780D7D}" dt="2021-11-08T10:00:39.548" v="298" actId="20577"/>
          <ac:graphicFrameMkLst>
            <pc:docMk/>
            <pc:sldMk cId="1411828531" sldId="257"/>
            <ac:graphicFrameMk id="38" creationId="{00000000-0000-0000-0000-000000000000}"/>
          </ac:graphicFrameMkLst>
        </pc:graphicFrameChg>
      </pc:sldChg>
      <pc:sldChg chg="modSp mod">
        <pc:chgData name="Paul Haydon" userId="7ee3f522-670a-4115-8bd5-d92d7837670e" providerId="ADAL" clId="{2FE40983-24AC-44B8-B6B2-F670C7780D7D}" dt="2021-11-08T10:01:49" v="319" actId="242"/>
        <pc:sldMkLst>
          <pc:docMk/>
          <pc:sldMk cId="1924472417" sldId="296"/>
        </pc:sldMkLst>
        <pc:graphicFrameChg chg="mod modGraphic">
          <ac:chgData name="Paul Haydon" userId="7ee3f522-670a-4115-8bd5-d92d7837670e" providerId="ADAL" clId="{2FE40983-24AC-44B8-B6B2-F670C7780D7D}" dt="2021-11-08T10:01:25.244" v="314" actId="242"/>
          <ac:graphicFrameMkLst>
            <pc:docMk/>
            <pc:sldMk cId="1924472417" sldId="296"/>
            <ac:graphicFrameMk id="2" creationId="{00000000-0000-0000-0000-000000000000}"/>
          </ac:graphicFrameMkLst>
        </pc:graphicFrameChg>
        <pc:graphicFrameChg chg="mod modGraphic">
          <ac:chgData name="Paul Haydon" userId="7ee3f522-670a-4115-8bd5-d92d7837670e" providerId="ADAL" clId="{2FE40983-24AC-44B8-B6B2-F670C7780D7D}" dt="2021-11-08T10:01:49" v="319" actId="242"/>
          <ac:graphicFrameMkLst>
            <pc:docMk/>
            <pc:sldMk cId="1924472417" sldId="296"/>
            <ac:graphicFrameMk id="9" creationId="{00000000-0000-0000-0000-000000000000}"/>
          </ac:graphicFrameMkLst>
        </pc:graphicFrameChg>
      </pc:sldChg>
      <pc:sldChg chg="del">
        <pc:chgData name="Paul Haydon" userId="7ee3f522-670a-4115-8bd5-d92d7837670e" providerId="ADAL" clId="{2FE40983-24AC-44B8-B6B2-F670C7780D7D}" dt="2021-11-03T16:22:38.989" v="61" actId="47"/>
        <pc:sldMkLst>
          <pc:docMk/>
          <pc:sldMk cId="3338673823" sldId="297"/>
        </pc:sldMkLst>
      </pc:sldChg>
      <pc:sldChg chg="mod">
        <pc:chgData name="Paul Haydon" userId="7ee3f522-670a-4115-8bd5-d92d7837670e" providerId="ADAL" clId="{2FE40983-24AC-44B8-B6B2-F670C7780D7D}" dt="2021-11-08T11:23:17.943" v="329" actId="27918"/>
        <pc:sldMkLst>
          <pc:docMk/>
          <pc:sldMk cId="2190053599" sldId="298"/>
        </pc:sldMkLst>
      </pc:sldChg>
      <pc:sldChg chg="modSp mod">
        <pc:chgData name="Paul Haydon" userId="7ee3f522-670a-4115-8bd5-d92d7837670e" providerId="ADAL" clId="{2FE40983-24AC-44B8-B6B2-F670C7780D7D}" dt="2021-11-08T11:24:48.811" v="343" actId="27918"/>
        <pc:sldMkLst>
          <pc:docMk/>
          <pc:sldMk cId="2952965568" sldId="301"/>
        </pc:sldMkLst>
        <pc:graphicFrameChg chg="mod modGraphic">
          <ac:chgData name="Paul Haydon" userId="7ee3f522-670a-4115-8bd5-d92d7837670e" providerId="ADAL" clId="{2FE40983-24AC-44B8-B6B2-F670C7780D7D}" dt="2021-11-08T11:24:25.143" v="337" actId="20577"/>
          <ac:graphicFrameMkLst>
            <pc:docMk/>
            <pc:sldMk cId="2952965568" sldId="301"/>
            <ac:graphicFrameMk id="5" creationId="{00000000-0000-0000-0000-000000000000}"/>
          </ac:graphicFrameMkLst>
        </pc:graphicFrameChg>
      </pc:sldChg>
      <pc:sldChg chg="mod">
        <pc:chgData name="Paul Haydon" userId="7ee3f522-670a-4115-8bd5-d92d7837670e" providerId="ADAL" clId="{2FE40983-24AC-44B8-B6B2-F670C7780D7D}" dt="2021-11-08T11:25:45.517" v="349" actId="27918"/>
        <pc:sldMkLst>
          <pc:docMk/>
          <pc:sldMk cId="3589215015" sldId="302"/>
        </pc:sldMkLst>
      </pc:sldChg>
      <pc:sldChg chg="addSp modSp mod">
        <pc:chgData name="Paul Haydon" userId="7ee3f522-670a-4115-8bd5-d92d7837670e" providerId="ADAL" clId="{2FE40983-24AC-44B8-B6B2-F670C7780D7D}" dt="2021-11-08T11:29:49.327" v="474" actId="20577"/>
        <pc:sldMkLst>
          <pc:docMk/>
          <pc:sldMk cId="313900415" sldId="303"/>
        </pc:sldMkLst>
        <pc:spChg chg="add mod">
          <ac:chgData name="Paul Haydon" userId="7ee3f522-670a-4115-8bd5-d92d7837670e" providerId="ADAL" clId="{2FE40983-24AC-44B8-B6B2-F670C7780D7D}" dt="2021-11-08T11:29:49.327" v="474" actId="20577"/>
          <ac:spMkLst>
            <pc:docMk/>
            <pc:sldMk cId="313900415" sldId="303"/>
            <ac:spMk id="7" creationId="{2D679D7B-7813-4423-A681-18D290C95561}"/>
          </ac:spMkLst>
        </pc:spChg>
        <pc:graphicFrameChg chg="mod">
          <ac:chgData name="Paul Haydon" userId="7ee3f522-670a-4115-8bd5-d92d7837670e" providerId="ADAL" clId="{2FE40983-24AC-44B8-B6B2-F670C7780D7D}" dt="2021-11-08T11:29:25.869" v="466" actId="20577"/>
          <ac:graphicFrameMkLst>
            <pc:docMk/>
            <pc:sldMk cId="313900415" sldId="303"/>
            <ac:graphicFrameMk id="2" creationId="{00000000-0000-0000-0000-000000000000}"/>
          </ac:graphicFrameMkLst>
        </pc:graphicFrameChg>
      </pc:sldChg>
      <pc:sldChg chg="modSp mod">
        <pc:chgData name="Paul Haydon" userId="7ee3f522-670a-4115-8bd5-d92d7837670e" providerId="ADAL" clId="{2FE40983-24AC-44B8-B6B2-F670C7780D7D}" dt="2021-11-08T11:30:12.238" v="485" actId="20577"/>
        <pc:sldMkLst>
          <pc:docMk/>
          <pc:sldMk cId="2792731342" sldId="304"/>
        </pc:sldMkLst>
        <pc:spChg chg="mod">
          <ac:chgData name="Paul Haydon" userId="7ee3f522-670a-4115-8bd5-d92d7837670e" providerId="ADAL" clId="{2FE40983-24AC-44B8-B6B2-F670C7780D7D}" dt="2021-11-03T16:23:54.560" v="69" actId="14100"/>
          <ac:spMkLst>
            <pc:docMk/>
            <pc:sldMk cId="2792731342" sldId="304"/>
            <ac:spMk id="2" creationId="{00000000-0000-0000-0000-000000000000}"/>
          </ac:spMkLst>
        </pc:spChg>
        <pc:graphicFrameChg chg="mod">
          <ac:chgData name="Paul Haydon" userId="7ee3f522-670a-4115-8bd5-d92d7837670e" providerId="ADAL" clId="{2FE40983-24AC-44B8-B6B2-F670C7780D7D}" dt="2021-11-08T11:30:12.238" v="485" actId="20577"/>
          <ac:graphicFrameMkLst>
            <pc:docMk/>
            <pc:sldMk cId="2792731342" sldId="304"/>
            <ac:graphicFrameMk id="8" creationId="{00000000-0000-0000-0000-000000000000}"/>
          </ac:graphicFrameMkLst>
        </pc:graphicFrameChg>
      </pc:sldChg>
      <pc:sldChg chg="modSp mod">
        <pc:chgData name="Paul Haydon" userId="7ee3f522-670a-4115-8bd5-d92d7837670e" providerId="ADAL" clId="{2FE40983-24AC-44B8-B6B2-F670C7780D7D}" dt="2021-11-08T11:32:24.731" v="536" actId="242"/>
        <pc:sldMkLst>
          <pc:docMk/>
          <pc:sldMk cId="4204914491" sldId="305"/>
        </pc:sldMkLst>
        <pc:graphicFrameChg chg="mod">
          <ac:chgData name="Paul Haydon" userId="7ee3f522-670a-4115-8bd5-d92d7837670e" providerId="ADAL" clId="{2FE40983-24AC-44B8-B6B2-F670C7780D7D}" dt="2021-11-08T11:31:33.722" v="513" actId="20577"/>
          <ac:graphicFrameMkLst>
            <pc:docMk/>
            <pc:sldMk cId="4204914491" sldId="305"/>
            <ac:graphicFrameMk id="2" creationId="{00000000-0000-0000-0000-000000000000}"/>
          </ac:graphicFrameMkLst>
        </pc:graphicFrameChg>
        <pc:graphicFrameChg chg="mod modGraphic">
          <ac:chgData name="Paul Haydon" userId="7ee3f522-670a-4115-8bd5-d92d7837670e" providerId="ADAL" clId="{2FE40983-24AC-44B8-B6B2-F670C7780D7D}" dt="2021-11-08T11:32:24.731" v="536" actId="242"/>
          <ac:graphicFrameMkLst>
            <pc:docMk/>
            <pc:sldMk cId="4204914491" sldId="305"/>
            <ac:graphicFrameMk id="5" creationId="{00000000-0000-0000-0000-000000000000}"/>
          </ac:graphicFrameMkLst>
        </pc:graphicFrameChg>
        <pc:graphicFrameChg chg="mod">
          <ac:chgData name="Paul Haydon" userId="7ee3f522-670a-4115-8bd5-d92d7837670e" providerId="ADAL" clId="{2FE40983-24AC-44B8-B6B2-F670C7780D7D}" dt="2021-11-08T11:32:02.627" v="533" actId="20577"/>
          <ac:graphicFrameMkLst>
            <pc:docMk/>
            <pc:sldMk cId="4204914491" sldId="305"/>
            <ac:graphicFrameMk id="9" creationId="{00000000-0000-0000-0000-000000000000}"/>
          </ac:graphicFrameMkLst>
        </pc:graphicFrameChg>
      </pc:sldChg>
      <pc:sldChg chg="mod">
        <pc:chgData name="Paul Haydon" userId="7ee3f522-670a-4115-8bd5-d92d7837670e" providerId="ADAL" clId="{2FE40983-24AC-44B8-B6B2-F670C7780D7D}" dt="2021-11-08T11:23:54.890" v="333" actId="27918"/>
        <pc:sldMkLst>
          <pc:docMk/>
          <pc:sldMk cId="3599536412" sldId="308"/>
        </pc:sldMkLst>
      </pc:sldChg>
      <pc:sldChg chg="del">
        <pc:chgData name="Paul Haydon" userId="7ee3f522-670a-4115-8bd5-d92d7837670e" providerId="ADAL" clId="{2FE40983-24AC-44B8-B6B2-F670C7780D7D}" dt="2021-11-03T16:22:55.227" v="64" actId="47"/>
        <pc:sldMkLst>
          <pc:docMk/>
          <pc:sldMk cId="4228738648" sldId="309"/>
        </pc:sldMkLst>
      </pc:sldChg>
      <pc:sldChg chg="del">
        <pc:chgData name="Paul Haydon" userId="7ee3f522-670a-4115-8bd5-d92d7837670e" providerId="ADAL" clId="{2FE40983-24AC-44B8-B6B2-F670C7780D7D}" dt="2021-11-03T16:22:47.459" v="63" actId="47"/>
        <pc:sldMkLst>
          <pc:docMk/>
          <pc:sldMk cId="2114399463" sldId="310"/>
        </pc:sldMkLst>
      </pc:sldChg>
      <pc:sldChg chg="del">
        <pc:chgData name="Paul Haydon" userId="7ee3f522-670a-4115-8bd5-d92d7837670e" providerId="ADAL" clId="{2FE40983-24AC-44B8-B6B2-F670C7780D7D}" dt="2021-11-03T16:23:08.160" v="65" actId="47"/>
        <pc:sldMkLst>
          <pc:docMk/>
          <pc:sldMk cId="4142788352" sldId="311"/>
        </pc:sldMkLst>
      </pc:sldChg>
      <pc:sldChg chg="del">
        <pc:chgData name="Paul Haydon" userId="7ee3f522-670a-4115-8bd5-d92d7837670e" providerId="ADAL" clId="{2FE40983-24AC-44B8-B6B2-F670C7780D7D}" dt="2021-11-03T16:24:03.183" v="70" actId="47"/>
        <pc:sldMkLst>
          <pc:docMk/>
          <pc:sldMk cId="1268033350" sldId="312"/>
        </pc:sldMkLst>
      </pc:sldChg>
      <pc:sldChg chg="modSp mod">
        <pc:chgData name="Paul Haydon" userId="7ee3f522-670a-4115-8bd5-d92d7837670e" providerId="ADAL" clId="{2FE40983-24AC-44B8-B6B2-F670C7780D7D}" dt="2021-11-08T11:30:49.435" v="491" actId="242"/>
        <pc:sldMkLst>
          <pc:docMk/>
          <pc:sldMk cId="95097911" sldId="382"/>
        </pc:sldMkLst>
        <pc:graphicFrameChg chg="mod modGraphic">
          <ac:chgData name="Paul Haydon" userId="7ee3f522-670a-4115-8bd5-d92d7837670e" providerId="ADAL" clId="{2FE40983-24AC-44B8-B6B2-F670C7780D7D}" dt="2021-11-08T11:30:35.826" v="488" actId="242"/>
          <ac:graphicFrameMkLst>
            <pc:docMk/>
            <pc:sldMk cId="95097911" sldId="382"/>
            <ac:graphicFrameMk id="5" creationId="{00000000-0000-0000-0000-000000000000}"/>
          </ac:graphicFrameMkLst>
        </pc:graphicFrameChg>
        <pc:graphicFrameChg chg="mod modGraphic">
          <ac:chgData name="Paul Haydon" userId="7ee3f522-670a-4115-8bd5-d92d7837670e" providerId="ADAL" clId="{2FE40983-24AC-44B8-B6B2-F670C7780D7D}" dt="2021-11-08T11:30:49.435" v="491" actId="242"/>
          <ac:graphicFrameMkLst>
            <pc:docMk/>
            <pc:sldMk cId="95097911" sldId="382"/>
            <ac:graphicFrameMk id="13" creationId="{00000000-0000-0000-0000-000000000000}"/>
          </ac:graphicFrameMkLst>
        </pc:graphicFrameChg>
      </pc:sldChg>
      <pc:sldChg chg="modSp mod">
        <pc:chgData name="Paul Haydon" userId="7ee3f522-670a-4115-8bd5-d92d7837670e" providerId="ADAL" clId="{2FE40983-24AC-44B8-B6B2-F670C7780D7D}" dt="2021-11-03T16:22:07.001" v="57" actId="20577"/>
        <pc:sldMkLst>
          <pc:docMk/>
          <pc:sldMk cId="3742786789" sldId="430"/>
        </pc:sldMkLst>
        <pc:spChg chg="mod">
          <ac:chgData name="Paul Haydon" userId="7ee3f522-670a-4115-8bd5-d92d7837670e" providerId="ADAL" clId="{2FE40983-24AC-44B8-B6B2-F670C7780D7D}" dt="2021-11-03T16:22:07.001" v="57" actId="20577"/>
          <ac:spMkLst>
            <pc:docMk/>
            <pc:sldMk cId="3742786789" sldId="430"/>
            <ac:spMk id="13" creationId="{00000000-0000-0000-0000-000000000000}"/>
          </ac:spMkLst>
        </pc:spChg>
      </pc:sldChg>
      <pc:sldChg chg="del">
        <pc:chgData name="Paul Haydon" userId="7ee3f522-670a-4115-8bd5-d92d7837670e" providerId="ADAL" clId="{2FE40983-24AC-44B8-B6B2-F670C7780D7D}" dt="2021-11-03T16:22:42.533" v="62" actId="47"/>
        <pc:sldMkLst>
          <pc:docMk/>
          <pc:sldMk cId="2286184779" sldId="433"/>
        </pc:sldMkLst>
      </pc:sldChg>
      <pc:sldChg chg="del">
        <pc:chgData name="Paul Haydon" userId="7ee3f522-670a-4115-8bd5-d92d7837670e" providerId="ADAL" clId="{2FE40983-24AC-44B8-B6B2-F670C7780D7D}" dt="2021-11-03T16:22:33.882" v="60" actId="47"/>
        <pc:sldMkLst>
          <pc:docMk/>
          <pc:sldMk cId="2355268761" sldId="434"/>
        </pc:sldMkLst>
      </pc:sldChg>
      <pc:sldChg chg="modSp mod">
        <pc:chgData name="Paul Haydon" userId="7ee3f522-670a-4115-8bd5-d92d7837670e" providerId="ADAL" clId="{2FE40983-24AC-44B8-B6B2-F670C7780D7D}" dt="2021-11-03T16:22:24.872" v="59" actId="20577"/>
        <pc:sldMkLst>
          <pc:docMk/>
          <pc:sldMk cId="3014134591" sldId="435"/>
        </pc:sldMkLst>
        <pc:spChg chg="mod">
          <ac:chgData name="Paul Haydon" userId="7ee3f522-670a-4115-8bd5-d92d7837670e" providerId="ADAL" clId="{2FE40983-24AC-44B8-B6B2-F670C7780D7D}" dt="2021-11-03T16:22:24.872" v="59" actId="20577"/>
          <ac:spMkLst>
            <pc:docMk/>
            <pc:sldMk cId="3014134591" sldId="435"/>
            <ac:spMk id="3" creationId="{00000000-0000-0000-0000-000000000000}"/>
          </ac:spMkLst>
        </pc:spChg>
        <pc:spChg chg="mod">
          <ac:chgData name="Paul Haydon" userId="7ee3f522-670a-4115-8bd5-d92d7837670e" providerId="ADAL" clId="{2FE40983-24AC-44B8-B6B2-F670C7780D7D}" dt="2021-11-03T16:20:23.215" v="18" actId="20577"/>
          <ac:spMkLst>
            <pc:docMk/>
            <pc:sldMk cId="3014134591" sldId="435"/>
            <ac:spMk id="3075" creationId="{00000000-0000-0000-0000-000000000000}"/>
          </ac:spMkLst>
        </pc:spChg>
      </pc:sldChg>
      <pc:sldChg chg="modSp mod">
        <pc:chgData name="Paul Haydon" userId="7ee3f522-670a-4115-8bd5-d92d7837670e" providerId="ADAL" clId="{2FE40983-24AC-44B8-B6B2-F670C7780D7D}" dt="2021-11-08T11:33:58.723" v="544" actId="242"/>
        <pc:sldMkLst>
          <pc:docMk/>
          <pc:sldMk cId="2901751330" sldId="593"/>
        </pc:sldMkLst>
        <pc:spChg chg="mod">
          <ac:chgData name="Paul Haydon" userId="7ee3f522-670a-4115-8bd5-d92d7837670e" providerId="ADAL" clId="{2FE40983-24AC-44B8-B6B2-F670C7780D7D}" dt="2021-11-03T16:25:50.262" v="89" actId="20577"/>
          <ac:spMkLst>
            <pc:docMk/>
            <pc:sldMk cId="2901751330" sldId="593"/>
            <ac:spMk id="3075" creationId="{00000000-0000-0000-0000-000000000000}"/>
          </ac:spMkLst>
        </pc:spChg>
        <pc:graphicFrameChg chg="mod modGraphic">
          <ac:chgData name="Paul Haydon" userId="7ee3f522-670a-4115-8bd5-d92d7837670e" providerId="ADAL" clId="{2FE40983-24AC-44B8-B6B2-F670C7780D7D}" dt="2021-11-08T11:33:53.621" v="543" actId="242"/>
          <ac:graphicFrameMkLst>
            <pc:docMk/>
            <pc:sldMk cId="2901751330" sldId="593"/>
            <ac:graphicFrameMk id="2" creationId="{00000000-0000-0000-0000-000000000000}"/>
          </ac:graphicFrameMkLst>
        </pc:graphicFrameChg>
        <pc:graphicFrameChg chg="mod modGraphic">
          <ac:chgData name="Paul Haydon" userId="7ee3f522-670a-4115-8bd5-d92d7837670e" providerId="ADAL" clId="{2FE40983-24AC-44B8-B6B2-F670C7780D7D}" dt="2021-11-08T11:33:58.723" v="544" actId="242"/>
          <ac:graphicFrameMkLst>
            <pc:docMk/>
            <pc:sldMk cId="2901751330" sldId="593"/>
            <ac:graphicFrameMk id="9" creationId="{00000000-0000-0000-0000-000000000000}"/>
          </ac:graphicFrameMkLst>
        </pc:graphicFrameChg>
        <pc:cxnChg chg="mod">
          <ac:chgData name="Paul Haydon" userId="7ee3f522-670a-4115-8bd5-d92d7837670e" providerId="ADAL" clId="{2FE40983-24AC-44B8-B6B2-F670C7780D7D}" dt="2021-11-03T16:27:42.621" v="117" actId="208"/>
          <ac:cxnSpMkLst>
            <pc:docMk/>
            <pc:sldMk cId="2901751330" sldId="593"/>
            <ac:cxnSpMk id="4" creationId="{00000000-0000-0000-0000-000000000000}"/>
          </ac:cxnSpMkLst>
        </pc:cxnChg>
      </pc:sldChg>
      <pc:sldChg chg="modSp mod">
        <pc:chgData name="Paul Haydon" userId="7ee3f522-670a-4115-8bd5-d92d7837670e" providerId="ADAL" clId="{2FE40983-24AC-44B8-B6B2-F670C7780D7D}" dt="2021-11-08T11:39:45.229" v="602" actId="27918"/>
        <pc:sldMkLst>
          <pc:docMk/>
          <pc:sldMk cId="1949379717" sldId="597"/>
        </pc:sldMkLst>
        <pc:spChg chg="mod">
          <ac:chgData name="Paul Haydon" userId="7ee3f522-670a-4115-8bd5-d92d7837670e" providerId="ADAL" clId="{2FE40983-24AC-44B8-B6B2-F670C7780D7D}" dt="2021-11-03T16:29:11.653" v="169" actId="20577"/>
          <ac:spMkLst>
            <pc:docMk/>
            <pc:sldMk cId="1949379717" sldId="597"/>
            <ac:spMk id="3075" creationId="{00000000-0000-0000-0000-000000000000}"/>
          </ac:spMkLst>
        </pc:spChg>
        <pc:cxnChg chg="mod">
          <ac:chgData name="Paul Haydon" userId="7ee3f522-670a-4115-8bd5-d92d7837670e" providerId="ADAL" clId="{2FE40983-24AC-44B8-B6B2-F670C7780D7D}" dt="2021-11-03T16:28:57.200" v="154" actId="208"/>
          <ac:cxnSpMkLst>
            <pc:docMk/>
            <pc:sldMk cId="1949379717" sldId="597"/>
            <ac:cxnSpMk id="4" creationId="{00000000-0000-0000-0000-000000000000}"/>
          </ac:cxnSpMkLst>
        </pc:cxnChg>
      </pc:sldChg>
      <pc:sldChg chg="addSp delSp modSp mod">
        <pc:chgData name="Paul Haydon" userId="7ee3f522-670a-4115-8bd5-d92d7837670e" providerId="ADAL" clId="{2FE40983-24AC-44B8-B6B2-F670C7780D7D}" dt="2021-11-03T16:25:31.932" v="73"/>
        <pc:sldMkLst>
          <pc:docMk/>
          <pc:sldMk cId="3128366564" sldId="644"/>
        </pc:sldMkLst>
        <pc:spChg chg="mod">
          <ac:chgData name="Paul Haydon" userId="7ee3f522-670a-4115-8bd5-d92d7837670e" providerId="ADAL" clId="{2FE40983-24AC-44B8-B6B2-F670C7780D7D}" dt="2021-11-03T16:25:17.686" v="71" actId="207"/>
          <ac:spMkLst>
            <pc:docMk/>
            <pc:sldMk cId="3128366564" sldId="644"/>
            <ac:spMk id="12" creationId="{D8EEF8AF-E549-4079-B209-6C08C701176D}"/>
          </ac:spMkLst>
        </pc:spChg>
        <pc:spChg chg="add mod">
          <ac:chgData name="Paul Haydon" userId="7ee3f522-670a-4115-8bd5-d92d7837670e" providerId="ADAL" clId="{2FE40983-24AC-44B8-B6B2-F670C7780D7D}" dt="2021-11-03T16:25:31.932" v="73"/>
          <ac:spMkLst>
            <pc:docMk/>
            <pc:sldMk cId="3128366564" sldId="644"/>
            <ac:spMk id="16" creationId="{A1F332AD-0725-4933-B677-E964613C44BB}"/>
          </ac:spMkLst>
        </pc:spChg>
        <pc:grpChg chg="del">
          <ac:chgData name="Paul Haydon" userId="7ee3f522-670a-4115-8bd5-d92d7837670e" providerId="ADAL" clId="{2FE40983-24AC-44B8-B6B2-F670C7780D7D}" dt="2021-11-03T16:25:19.934" v="72" actId="478"/>
          <ac:grpSpMkLst>
            <pc:docMk/>
            <pc:sldMk cId="3128366564" sldId="644"/>
            <ac:grpSpMk id="10" creationId="{39A52486-4226-45F2-B2DF-5998A26596E4}"/>
          </ac:grpSpMkLst>
        </pc:grpChg>
      </pc:sldChg>
      <pc:sldChg chg="modSp mod">
        <pc:chgData name="Paul Haydon" userId="7ee3f522-670a-4115-8bd5-d92d7837670e" providerId="ADAL" clId="{2FE40983-24AC-44B8-B6B2-F670C7780D7D}" dt="2021-11-08T11:37:29.986" v="595" actId="20577"/>
        <pc:sldMkLst>
          <pc:docMk/>
          <pc:sldMk cId="3704179144" sldId="647"/>
        </pc:sldMkLst>
        <pc:spChg chg="mod">
          <ac:chgData name="Paul Haydon" userId="7ee3f522-670a-4115-8bd5-d92d7837670e" providerId="ADAL" clId="{2FE40983-24AC-44B8-B6B2-F670C7780D7D}" dt="2021-11-08T11:37:29.986" v="595" actId="20577"/>
          <ac:spMkLst>
            <pc:docMk/>
            <pc:sldMk cId="3704179144" sldId="647"/>
            <ac:spMk id="8" creationId="{A54EB3F9-26E3-4902-915D-B3D6ABA7F06B}"/>
          </ac:spMkLst>
        </pc:spChg>
        <pc:spChg chg="mod">
          <ac:chgData name="Paul Haydon" userId="7ee3f522-670a-4115-8bd5-d92d7837670e" providerId="ADAL" clId="{2FE40983-24AC-44B8-B6B2-F670C7780D7D}" dt="2021-11-03T16:28:23.693" v="150" actId="20577"/>
          <ac:spMkLst>
            <pc:docMk/>
            <pc:sldMk cId="3704179144" sldId="647"/>
            <ac:spMk id="3075" creationId="{00000000-0000-0000-0000-000000000000}"/>
          </ac:spMkLst>
        </pc:spChg>
        <pc:graphicFrameChg chg="mod modGraphic">
          <ac:chgData name="Paul Haydon" userId="7ee3f522-670a-4115-8bd5-d92d7837670e" providerId="ADAL" clId="{2FE40983-24AC-44B8-B6B2-F670C7780D7D}" dt="2021-11-08T11:36:01.677" v="553" actId="242"/>
          <ac:graphicFrameMkLst>
            <pc:docMk/>
            <pc:sldMk cId="3704179144" sldId="647"/>
            <ac:graphicFrameMk id="9" creationId="{590E8F48-CD5A-4503-B7F1-91D94C349BAB}"/>
          </ac:graphicFrameMkLst>
        </pc:graphicFrameChg>
        <pc:cxnChg chg="mod">
          <ac:chgData name="Paul Haydon" userId="7ee3f522-670a-4115-8bd5-d92d7837670e" providerId="ADAL" clId="{2FE40983-24AC-44B8-B6B2-F670C7780D7D}" dt="2021-11-03T16:28:26.878" v="151" actId="208"/>
          <ac:cxnSpMkLst>
            <pc:docMk/>
            <pc:sldMk cId="3704179144" sldId="647"/>
            <ac:cxnSpMk id="4" creationId="{00000000-0000-0000-0000-000000000000}"/>
          </ac:cxnSpMkLst>
        </pc:cxnChg>
      </pc:sldChg>
      <pc:sldChg chg="modSp mod">
        <pc:chgData name="Paul Haydon" userId="7ee3f522-670a-4115-8bd5-d92d7837670e" providerId="ADAL" clId="{2FE40983-24AC-44B8-B6B2-F670C7780D7D}" dt="2021-11-03T16:21:14.843" v="20"/>
        <pc:sldMkLst>
          <pc:docMk/>
          <pc:sldMk cId="4061450056" sldId="688"/>
        </pc:sldMkLst>
        <pc:spChg chg="mod">
          <ac:chgData name="Paul Haydon" userId="7ee3f522-670a-4115-8bd5-d92d7837670e" providerId="ADAL" clId="{2FE40983-24AC-44B8-B6B2-F670C7780D7D}" dt="2021-11-03T16:21:14.843" v="20"/>
          <ac:spMkLst>
            <pc:docMk/>
            <pc:sldMk cId="4061450056" sldId="688"/>
            <ac:spMk id="13" creationId="{00000000-0000-0000-0000-000000000000}"/>
          </ac:spMkLst>
        </pc:spChg>
        <pc:spChg chg="mod">
          <ac:chgData name="Paul Haydon" userId="7ee3f522-670a-4115-8bd5-d92d7837670e" providerId="ADAL" clId="{2FE40983-24AC-44B8-B6B2-F670C7780D7D}" dt="2021-11-03T16:20:54.416" v="19"/>
          <ac:spMkLst>
            <pc:docMk/>
            <pc:sldMk cId="4061450056" sldId="688"/>
            <ac:spMk id="3075" creationId="{00000000-0000-0000-0000-000000000000}"/>
          </ac:spMkLst>
        </pc:spChg>
      </pc:sldChg>
      <pc:sldChg chg="modSp mod">
        <pc:chgData name="Paul Haydon" userId="7ee3f522-670a-4115-8bd5-d92d7837670e" providerId="ADAL" clId="{2FE40983-24AC-44B8-B6B2-F670C7780D7D}" dt="2021-11-08T11:34:38.534" v="548" actId="242"/>
        <pc:sldMkLst>
          <pc:docMk/>
          <pc:sldMk cId="4071372321" sldId="689"/>
        </pc:sldMkLst>
        <pc:spChg chg="mod">
          <ac:chgData name="Paul Haydon" userId="7ee3f522-670a-4115-8bd5-d92d7837670e" providerId="ADAL" clId="{2FE40983-24AC-44B8-B6B2-F670C7780D7D}" dt="2021-11-03T16:27:15.254" v="113" actId="20577"/>
          <ac:spMkLst>
            <pc:docMk/>
            <pc:sldMk cId="4071372321" sldId="689"/>
            <ac:spMk id="3075" creationId="{00000000-0000-0000-0000-000000000000}"/>
          </ac:spMkLst>
        </pc:spChg>
        <pc:graphicFrameChg chg="mod modGraphic">
          <ac:chgData name="Paul Haydon" userId="7ee3f522-670a-4115-8bd5-d92d7837670e" providerId="ADAL" clId="{2FE40983-24AC-44B8-B6B2-F670C7780D7D}" dt="2021-11-08T11:34:38.534" v="548" actId="242"/>
          <ac:graphicFrameMkLst>
            <pc:docMk/>
            <pc:sldMk cId="4071372321" sldId="689"/>
            <ac:graphicFrameMk id="2" creationId="{00000000-0000-0000-0000-000000000000}"/>
          </ac:graphicFrameMkLst>
        </pc:graphicFrameChg>
        <pc:cxnChg chg="mod">
          <ac:chgData name="Paul Haydon" userId="7ee3f522-670a-4115-8bd5-d92d7837670e" providerId="ADAL" clId="{2FE40983-24AC-44B8-B6B2-F670C7780D7D}" dt="2021-11-03T16:27:36.560" v="116" actId="208"/>
          <ac:cxnSpMkLst>
            <pc:docMk/>
            <pc:sldMk cId="4071372321" sldId="689"/>
            <ac:cxnSpMk id="4" creationId="{00000000-0000-0000-0000-000000000000}"/>
          </ac:cxnSpMkLst>
        </pc:cxnChg>
      </pc:sldChg>
      <pc:sldChg chg="modSp mod">
        <pc:chgData name="Paul Haydon" userId="7ee3f522-670a-4115-8bd5-d92d7837670e" providerId="ADAL" clId="{2FE40983-24AC-44B8-B6B2-F670C7780D7D}" dt="2021-11-08T11:35:25.168" v="551" actId="27918"/>
        <pc:sldMkLst>
          <pc:docMk/>
          <pc:sldMk cId="1619367574" sldId="690"/>
        </pc:sldMkLst>
        <pc:spChg chg="mod">
          <ac:chgData name="Paul Haydon" userId="7ee3f522-670a-4115-8bd5-d92d7837670e" providerId="ADAL" clId="{2FE40983-24AC-44B8-B6B2-F670C7780D7D}" dt="2021-11-03T16:28:09.446" v="134" actId="20577"/>
          <ac:spMkLst>
            <pc:docMk/>
            <pc:sldMk cId="1619367574" sldId="690"/>
            <ac:spMk id="3075" creationId="{00000000-0000-0000-0000-000000000000}"/>
          </ac:spMkLst>
        </pc:spChg>
        <pc:cxnChg chg="mod">
          <ac:chgData name="Paul Haydon" userId="7ee3f522-670a-4115-8bd5-d92d7837670e" providerId="ADAL" clId="{2FE40983-24AC-44B8-B6B2-F670C7780D7D}" dt="2021-11-03T16:27:55.944" v="119" actId="208"/>
          <ac:cxnSpMkLst>
            <pc:docMk/>
            <pc:sldMk cId="1619367574" sldId="690"/>
            <ac:cxnSpMk id="4" creationId="{00000000-0000-0000-0000-000000000000}"/>
          </ac:cxnSpMkLst>
        </pc:cxnChg>
      </pc:sldChg>
      <pc:sldChg chg="modSp mod">
        <pc:chgData name="Paul Haydon" userId="7ee3f522-670a-4115-8bd5-d92d7837670e" providerId="ADAL" clId="{2FE40983-24AC-44B8-B6B2-F670C7780D7D}" dt="2021-11-08T11:40:07.951" v="606" actId="27918"/>
        <pc:sldMkLst>
          <pc:docMk/>
          <pc:sldMk cId="2978879576" sldId="691"/>
        </pc:sldMkLst>
        <pc:spChg chg="mod">
          <ac:chgData name="Paul Haydon" userId="7ee3f522-670a-4115-8bd5-d92d7837670e" providerId="ADAL" clId="{2FE40983-24AC-44B8-B6B2-F670C7780D7D}" dt="2021-11-03T16:29:33.909" v="186" actId="20577"/>
          <ac:spMkLst>
            <pc:docMk/>
            <pc:sldMk cId="2978879576" sldId="691"/>
            <ac:spMk id="3075" creationId="{00000000-0000-0000-0000-000000000000}"/>
          </ac:spMkLst>
        </pc:spChg>
        <pc:cxnChg chg="mod">
          <ac:chgData name="Paul Haydon" userId="7ee3f522-670a-4115-8bd5-d92d7837670e" providerId="ADAL" clId="{2FE40983-24AC-44B8-B6B2-F670C7780D7D}" dt="2021-11-03T16:29:24.263" v="171" actId="208"/>
          <ac:cxnSpMkLst>
            <pc:docMk/>
            <pc:sldMk cId="2978879576" sldId="691"/>
            <ac:cxnSpMk id="4" creationId="{00000000-0000-0000-0000-000000000000}"/>
          </ac:cxnSpMkLst>
        </pc:cxnChg>
      </pc:sldChg>
      <pc:sldChg chg="delSp modSp mod">
        <pc:chgData name="Paul Haydon" userId="7ee3f522-670a-4115-8bd5-d92d7837670e" providerId="ADAL" clId="{2FE40983-24AC-44B8-B6B2-F670C7780D7D}" dt="2021-11-08T11:41:07.195" v="611" actId="478"/>
        <pc:sldMkLst>
          <pc:docMk/>
          <pc:sldMk cId="1911104918" sldId="692"/>
        </pc:sldMkLst>
        <pc:spChg chg="del">
          <ac:chgData name="Paul Haydon" userId="7ee3f522-670a-4115-8bd5-d92d7837670e" providerId="ADAL" clId="{2FE40983-24AC-44B8-B6B2-F670C7780D7D}" dt="2021-11-08T11:41:07.195" v="611" actId="478"/>
          <ac:spMkLst>
            <pc:docMk/>
            <pc:sldMk cId="1911104918" sldId="692"/>
            <ac:spMk id="10" creationId="{00000000-0000-0000-0000-000000000000}"/>
          </ac:spMkLst>
        </pc:spChg>
        <pc:spChg chg="mod">
          <ac:chgData name="Paul Haydon" userId="7ee3f522-670a-4115-8bd5-d92d7837670e" providerId="ADAL" clId="{2FE40983-24AC-44B8-B6B2-F670C7780D7D}" dt="2021-11-03T16:30:24.646" v="207" actId="20577"/>
          <ac:spMkLst>
            <pc:docMk/>
            <pc:sldMk cId="1911104918" sldId="692"/>
            <ac:spMk id="3075" creationId="{00000000-0000-0000-0000-000000000000}"/>
          </ac:spMkLst>
        </pc:spChg>
        <pc:graphicFrameChg chg="mod modGraphic">
          <ac:chgData name="Paul Haydon" userId="7ee3f522-670a-4115-8bd5-d92d7837670e" providerId="ADAL" clId="{2FE40983-24AC-44B8-B6B2-F670C7780D7D}" dt="2021-11-08T11:40:49.931" v="608" actId="242"/>
          <ac:graphicFrameMkLst>
            <pc:docMk/>
            <pc:sldMk cId="1911104918" sldId="692"/>
            <ac:graphicFrameMk id="5" creationId="{00000000-0000-0000-0000-000000000000}"/>
          </ac:graphicFrameMkLst>
        </pc:graphicFrameChg>
        <pc:graphicFrameChg chg="mod modGraphic">
          <ac:chgData name="Paul Haydon" userId="7ee3f522-670a-4115-8bd5-d92d7837670e" providerId="ADAL" clId="{2FE40983-24AC-44B8-B6B2-F670C7780D7D}" dt="2021-11-08T11:41:03.739" v="610" actId="242"/>
          <ac:graphicFrameMkLst>
            <pc:docMk/>
            <pc:sldMk cId="1911104918" sldId="692"/>
            <ac:graphicFrameMk id="13" creationId="{00000000-0000-0000-0000-000000000000}"/>
          </ac:graphicFrameMkLst>
        </pc:graphicFrameChg>
        <pc:cxnChg chg="mod">
          <ac:chgData name="Paul Haydon" userId="7ee3f522-670a-4115-8bd5-d92d7837670e" providerId="ADAL" clId="{2FE40983-24AC-44B8-B6B2-F670C7780D7D}" dt="2021-11-03T16:29:53.741" v="188" actId="208"/>
          <ac:cxnSpMkLst>
            <pc:docMk/>
            <pc:sldMk cId="1911104918" sldId="692"/>
            <ac:cxnSpMk id="4" creationId="{00000000-0000-0000-0000-000000000000}"/>
          </ac:cxnSpMkLst>
        </pc:cxnChg>
      </pc:sldChg>
      <pc:sldChg chg="addSp delSp modSp mod">
        <pc:chgData name="Paul Haydon" userId="7ee3f522-670a-4115-8bd5-d92d7837670e" providerId="ADAL" clId="{2FE40983-24AC-44B8-B6B2-F670C7780D7D}" dt="2021-11-03T16:30:55.029" v="211" actId="478"/>
        <pc:sldMkLst>
          <pc:docMk/>
          <pc:sldMk cId="1492090651" sldId="693"/>
        </pc:sldMkLst>
        <pc:spChg chg="del">
          <ac:chgData name="Paul Haydon" userId="7ee3f522-670a-4115-8bd5-d92d7837670e" providerId="ADAL" clId="{2FE40983-24AC-44B8-B6B2-F670C7780D7D}" dt="2021-11-03T16:30:55.029" v="211" actId="478"/>
          <ac:spMkLst>
            <pc:docMk/>
            <pc:sldMk cId="1492090651" sldId="693"/>
            <ac:spMk id="5" creationId="{00000000-0000-0000-0000-000000000000}"/>
          </ac:spMkLst>
        </pc:spChg>
        <pc:spChg chg="mod">
          <ac:chgData name="Paul Haydon" userId="7ee3f522-670a-4115-8bd5-d92d7837670e" providerId="ADAL" clId="{2FE40983-24AC-44B8-B6B2-F670C7780D7D}" dt="2021-11-03T16:30:32.793" v="208" actId="207"/>
          <ac:spMkLst>
            <pc:docMk/>
            <pc:sldMk cId="1492090651" sldId="693"/>
            <ac:spMk id="12" creationId="{D8EEF8AF-E549-4079-B209-6C08C701176D}"/>
          </ac:spMkLst>
        </pc:spChg>
        <pc:spChg chg="add mod">
          <ac:chgData name="Paul Haydon" userId="7ee3f522-670a-4115-8bd5-d92d7837670e" providerId="ADAL" clId="{2FE40983-24AC-44B8-B6B2-F670C7780D7D}" dt="2021-11-03T16:30:47.295" v="210"/>
          <ac:spMkLst>
            <pc:docMk/>
            <pc:sldMk cId="1492090651" sldId="693"/>
            <ac:spMk id="16" creationId="{FCC22A99-BB9C-4C33-9DBA-FE655E49B02B}"/>
          </ac:spMkLst>
        </pc:spChg>
        <pc:grpChg chg="del">
          <ac:chgData name="Paul Haydon" userId="7ee3f522-670a-4115-8bd5-d92d7837670e" providerId="ADAL" clId="{2FE40983-24AC-44B8-B6B2-F670C7780D7D}" dt="2021-11-03T16:30:35.150" v="209" actId="478"/>
          <ac:grpSpMkLst>
            <pc:docMk/>
            <pc:sldMk cId="1492090651" sldId="693"/>
            <ac:grpSpMk id="10" creationId="{234384B6-CC28-4AC1-87D5-862B78627801}"/>
          </ac:grpSpMkLst>
        </pc:gr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Seasonality</a:t>
            </a:r>
            <a:r>
              <a:rPr lang="en-GB" sz="1100" baseline="0" dirty="0"/>
              <a:t> - trips</a:t>
            </a:r>
            <a:endParaRPr lang="en-GB" sz="1100" dirty="0"/>
          </a:p>
        </c:rich>
      </c:tx>
      <c:overlay val="0"/>
    </c:title>
    <c:autoTitleDeleted val="0"/>
    <c:plotArea>
      <c:layout>
        <c:manualLayout>
          <c:layoutTarget val="inner"/>
          <c:xMode val="edge"/>
          <c:yMode val="edge"/>
          <c:x val="0.16177131375402962"/>
          <c:y val="0.16740994678350951"/>
          <c:w val="0.83064023896189654"/>
          <c:h val="0.48375785077301131"/>
        </c:manualLayout>
      </c:layout>
      <c:lineChart>
        <c:grouping val="standard"/>
        <c:varyColors val="0"/>
        <c:ser>
          <c:idx val="0"/>
          <c:order val="0"/>
          <c:tx>
            <c:strRef>
              <c:f>Sheet1!$B$1</c:f>
              <c:strCache>
                <c:ptCount val="1"/>
                <c:pt idx="0">
                  <c:v>UK trips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0.0</c:formatCode>
                <c:ptCount val="12"/>
                <c:pt idx="0">
                  <c:v>90.080886965044954</c:v>
                </c:pt>
                <c:pt idx="1">
                  <c:v>122.57302513128325</c:v>
                </c:pt>
                <c:pt idx="2">
                  <c:v>118.52374008253828</c:v>
                </c:pt>
                <c:pt idx="3">
                  <c:v>154.46322009692364</c:v>
                </c:pt>
                <c:pt idx="4">
                  <c:v>135.43709534516057</c:v>
                </c:pt>
                <c:pt idx="5">
                  <c:v>123.8695587276376</c:v>
                </c:pt>
                <c:pt idx="6">
                  <c:v>122.67665070224815</c:v>
                </c:pt>
                <c:pt idx="7">
                  <c:v>211.45947552547889</c:v>
                </c:pt>
                <c:pt idx="8">
                  <c:v>297.86782158520759</c:v>
                </c:pt>
                <c:pt idx="9">
                  <c:v>151.65665259952434</c:v>
                </c:pt>
                <c:pt idx="10">
                  <c:v>163.76489344037662</c:v>
                </c:pt>
                <c:pt idx="11">
                  <c:v>233.62697979857617</c:v>
                </c:pt>
              </c:numCache>
            </c:numRef>
          </c:val>
          <c:smooth val="0"/>
          <c:extLst>
            <c:ext xmlns:c16="http://schemas.microsoft.com/office/drawing/2014/chart" uri="{C3380CC4-5D6E-409C-BE32-E72D297353CC}">
              <c16:uniqueId val="{00000000-D667-41B5-BCCE-FA6F8AE8CFF3}"/>
            </c:ext>
          </c:extLst>
        </c:ser>
        <c:ser>
          <c:idx val="1"/>
          <c:order val="1"/>
          <c:tx>
            <c:strRef>
              <c:f>Sheet1!$C$1</c:f>
              <c:strCache>
                <c:ptCount val="1"/>
                <c:pt idx="0">
                  <c:v>OS trips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10.433230583985553</c:v>
                </c:pt>
                <c:pt idx="1">
                  <c:v>14.971524382901865</c:v>
                </c:pt>
                <c:pt idx="2">
                  <c:v>14.834245033112582</c:v>
                </c:pt>
                <c:pt idx="3">
                  <c:v>17.016207954706299</c:v>
                </c:pt>
                <c:pt idx="4">
                  <c:v>23.845351946213732</c:v>
                </c:pt>
                <c:pt idx="5">
                  <c:v>31.910540099079967</c:v>
                </c:pt>
                <c:pt idx="6">
                  <c:v>36.057401363771127</c:v>
                </c:pt>
                <c:pt idx="7">
                  <c:v>31.536007975096354</c:v>
                </c:pt>
                <c:pt idx="8">
                  <c:v>28.322690661132526</c:v>
                </c:pt>
                <c:pt idx="9">
                  <c:v>22.733863655462187</c:v>
                </c:pt>
                <c:pt idx="10">
                  <c:v>12.581013865546222</c:v>
                </c:pt>
                <c:pt idx="11">
                  <c:v>18.757922478991595</c:v>
                </c:pt>
              </c:numCache>
            </c:numRef>
          </c:val>
          <c:smooth val="0"/>
          <c:extLst>
            <c:ext xmlns:c16="http://schemas.microsoft.com/office/drawing/2014/chart" uri="{C3380CC4-5D6E-409C-BE32-E72D297353CC}">
              <c16:uniqueId val="{00000001-D667-41B5-BCCE-FA6F8AE8CFF3}"/>
            </c:ext>
          </c:extLst>
        </c:ser>
        <c:ser>
          <c:idx val="2"/>
          <c:order val="2"/>
          <c:tx>
            <c:strRef>
              <c:f>Sheet1!$D$1</c:f>
              <c:strCache>
                <c:ptCount val="1"/>
                <c:pt idx="0">
                  <c:v>Total trips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100.5141175490305</c:v>
                </c:pt>
                <c:pt idx="1">
                  <c:v>137.54454951418512</c:v>
                </c:pt>
                <c:pt idx="2">
                  <c:v>133.35798511565088</c:v>
                </c:pt>
                <c:pt idx="3">
                  <c:v>171.47942805162992</c:v>
                </c:pt>
                <c:pt idx="4">
                  <c:v>159.2824472913743</c:v>
                </c:pt>
                <c:pt idx="5">
                  <c:v>155.78009882671756</c:v>
                </c:pt>
                <c:pt idx="6">
                  <c:v>158.73405206601927</c:v>
                </c:pt>
                <c:pt idx="7">
                  <c:v>242.99548350057523</c:v>
                </c:pt>
                <c:pt idx="8">
                  <c:v>326.19051224634012</c:v>
                </c:pt>
                <c:pt idx="9">
                  <c:v>174.39051625498652</c:v>
                </c:pt>
                <c:pt idx="10">
                  <c:v>176.34590730592285</c:v>
                </c:pt>
                <c:pt idx="11">
                  <c:v>252.38490227756776</c:v>
                </c:pt>
              </c:numCache>
            </c:numRef>
          </c:val>
          <c:smooth val="0"/>
          <c:extLst>
            <c:ext xmlns:c16="http://schemas.microsoft.com/office/drawing/2014/chart" uri="{C3380CC4-5D6E-409C-BE32-E72D297353CC}">
              <c16:uniqueId val="{00000002-D667-41B5-BCCE-FA6F8AE8CFF3}"/>
            </c:ext>
          </c:extLst>
        </c:ser>
        <c:dLbls>
          <c:showLegendKey val="0"/>
          <c:showVal val="0"/>
          <c:showCatName val="0"/>
          <c:showSerName val="0"/>
          <c:showPercent val="0"/>
          <c:showBubbleSize val="0"/>
        </c:dLbls>
        <c:marker val="1"/>
        <c:smooth val="0"/>
        <c:axId val="253240720"/>
        <c:axId val="359739840"/>
      </c:lineChart>
      <c:catAx>
        <c:axId val="253240720"/>
        <c:scaling>
          <c:orientation val="minMax"/>
        </c:scaling>
        <c:delete val="0"/>
        <c:axPos val="b"/>
        <c:numFmt formatCode="General" sourceLinked="0"/>
        <c:majorTickMark val="none"/>
        <c:minorTickMark val="none"/>
        <c:tickLblPos val="nextTo"/>
        <c:crossAx val="359739840"/>
        <c:crosses val="autoZero"/>
        <c:auto val="1"/>
        <c:lblAlgn val="ctr"/>
        <c:lblOffset val="100"/>
        <c:noMultiLvlLbl val="0"/>
      </c:catAx>
      <c:valAx>
        <c:axId val="359739840"/>
        <c:scaling>
          <c:orientation val="minMax"/>
        </c:scaling>
        <c:delete val="1"/>
        <c:axPos val="l"/>
        <c:majorGridlines/>
        <c:numFmt formatCode="0.0" sourceLinked="1"/>
        <c:majorTickMark val="none"/>
        <c:minorTickMark val="none"/>
        <c:tickLblPos val="nextTo"/>
        <c:crossAx val="253240720"/>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 staying spend</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spPr>
              <a:solidFill>
                <a:schemeClr val="accent3">
                  <a:lumMod val="50000"/>
                </a:schemeClr>
              </a:solidFill>
            </c:spPr>
            <c:extLst>
              <c:ext xmlns:c16="http://schemas.microsoft.com/office/drawing/2014/chart" uri="{C3380CC4-5D6E-409C-BE32-E72D297353CC}">
                <c16:uniqueId val="{00000001-905F-403C-AB70-EAACDF60B916}"/>
              </c:ext>
            </c:extLst>
          </c:dPt>
          <c:dPt>
            <c:idx val="2"/>
            <c:invertIfNegative val="0"/>
            <c:bubble3D val="0"/>
            <c:extLst>
              <c:ext xmlns:c16="http://schemas.microsoft.com/office/drawing/2014/chart" uri="{C3380CC4-5D6E-409C-BE32-E72D297353CC}">
                <c16:uniqueId val="{00000002-905F-403C-AB70-EAACDF60B916}"/>
              </c:ext>
            </c:extLst>
          </c:dPt>
          <c:dPt>
            <c:idx val="3"/>
            <c:invertIfNegative val="0"/>
            <c:bubble3D val="0"/>
            <c:extLst>
              <c:ext xmlns:c16="http://schemas.microsoft.com/office/drawing/2014/chart" uri="{C3380CC4-5D6E-409C-BE32-E72D297353CC}">
                <c16:uniqueId val="{00000003-905F-403C-AB70-EAACDF60B916}"/>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83.578999999999994</c:v>
                </c:pt>
                <c:pt idx="1">
                  <c:v>142.49199999999999</c:v>
                </c:pt>
                <c:pt idx="2">
                  <c:v>68.366</c:v>
                </c:pt>
                <c:pt idx="3">
                  <c:v>72.971999999999994</c:v>
                </c:pt>
                <c:pt idx="4">
                  <c:v>54.098999999999997</c:v>
                </c:pt>
                <c:pt idx="5">
                  <c:v>66.340999999999994</c:v>
                </c:pt>
              </c:numCache>
            </c:numRef>
          </c:val>
          <c:extLst>
            <c:ext xmlns:c16="http://schemas.microsoft.com/office/drawing/2014/chart" uri="{C3380CC4-5D6E-409C-BE32-E72D297353CC}">
              <c16:uniqueId val="{00000004-905F-403C-AB70-EAACDF60B916}"/>
            </c:ext>
          </c:extLst>
        </c:ser>
        <c:dLbls>
          <c:showLegendKey val="0"/>
          <c:showVal val="0"/>
          <c:showCatName val="0"/>
          <c:showSerName val="0"/>
          <c:showPercent val="0"/>
          <c:showBubbleSize val="0"/>
        </c:dLbls>
        <c:gapWidth val="55"/>
        <c:axId val="415056848"/>
        <c:axId val="415057240"/>
      </c:barChart>
      <c:catAx>
        <c:axId val="415056848"/>
        <c:scaling>
          <c:orientation val="minMax"/>
        </c:scaling>
        <c:delete val="0"/>
        <c:axPos val="b"/>
        <c:numFmt formatCode="General" sourceLinked="0"/>
        <c:majorTickMark val="none"/>
        <c:minorTickMark val="none"/>
        <c:tickLblPos val="nextTo"/>
        <c:txPr>
          <a:bodyPr/>
          <a:lstStyle/>
          <a:p>
            <a:pPr>
              <a:defRPr sz="800"/>
            </a:pPr>
            <a:endParaRPr lang="en-US"/>
          </a:p>
        </c:txPr>
        <c:crossAx val="415057240"/>
        <c:crosses val="autoZero"/>
        <c:auto val="1"/>
        <c:lblAlgn val="ctr"/>
        <c:lblOffset val="100"/>
        <c:noMultiLvlLbl val="0"/>
      </c:catAx>
      <c:valAx>
        <c:axId val="415057240"/>
        <c:scaling>
          <c:orientation val="minMax"/>
        </c:scaling>
        <c:delete val="0"/>
        <c:axPos val="l"/>
        <c:majorGridlines/>
        <c:numFmt formatCode="&quot;£&quot;#,##0" sourceLinked="1"/>
        <c:majorTickMark val="none"/>
        <c:minorTickMark val="none"/>
        <c:tickLblPos val="nextTo"/>
        <c:txPr>
          <a:bodyPr/>
          <a:lstStyle/>
          <a:p>
            <a:pPr>
              <a:defRPr sz="800"/>
            </a:pPr>
            <a:endParaRPr lang="en-US"/>
          </a:p>
        </c:txPr>
        <c:crossAx val="415056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visits</a:t>
            </a:r>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4.5030281877977425E-2"/>
                  <c:y val="-6.4289241553537796E-2"/>
                </c:manualLayout>
              </c:layout>
              <c:showLegendKey val="0"/>
              <c:showVal val="1"/>
              <c:showCatName val="1"/>
              <c:showSerName val="0"/>
              <c:showPercent val="0"/>
              <c:showBubbleSize val="0"/>
              <c:extLst>
                <c:ext xmlns:c15="http://schemas.microsoft.com/office/drawing/2012/chart" uri="{CE6537A1-D6FC-4f65-9D91-7224C49458BB}">
                  <c15:layout>
                    <c:manualLayout>
                      <c:w val="0.22205003234041315"/>
                      <c:h val="0.13102235276936766"/>
                    </c:manualLayout>
                  </c15:layout>
                </c:ext>
                <c:ext xmlns:c16="http://schemas.microsoft.com/office/drawing/2014/chart" uri="{C3380CC4-5D6E-409C-BE32-E72D297353CC}">
                  <c16:uniqueId val="{00000000-DDAB-4AB0-8BB3-D6D50B255F96}"/>
                </c:ext>
              </c:extLst>
            </c:dLbl>
            <c:dLbl>
              <c:idx val="1"/>
              <c:layout>
                <c:manualLayout>
                  <c:x val="-6.0426613571106506E-2"/>
                  <c:y val="0.1490602412178021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AB-4AB0-8BB3-D6D50B255F96}"/>
                </c:ext>
              </c:extLst>
            </c:dLbl>
            <c:dLbl>
              <c:idx val="2"/>
              <c:layout>
                <c:manualLayout>
                  <c:x val="9.5827540933503E-2"/>
                  <c:y val="8.97927321506804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AB-4AB0-8BB3-D6D50B255F96}"/>
                </c:ext>
              </c:extLst>
            </c:dLbl>
            <c:dLbl>
              <c:idx val="3"/>
              <c:layout>
                <c:manualLayout>
                  <c:x val="8.6108624044866251E-3"/>
                  <c:y val="0.1034404626226826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AB-4AB0-8BB3-D6D50B255F96}"/>
                </c:ext>
              </c:extLst>
            </c:dLbl>
            <c:dLbl>
              <c:idx val="4"/>
              <c:layout>
                <c:manualLayout>
                  <c:x val="4.798584018881985E-2"/>
                  <c:y val="-6.1672611044950941E-2"/>
                </c:manualLayout>
              </c:layout>
              <c:showLegendKey val="0"/>
              <c:showVal val="1"/>
              <c:showCatName val="1"/>
              <c:showSerName val="0"/>
              <c:showPercent val="0"/>
              <c:showBubbleSize val="0"/>
              <c:extLst>
                <c:ext xmlns:c15="http://schemas.microsoft.com/office/drawing/2012/chart" uri="{CE6537A1-D6FC-4f65-9D91-7224C49458BB}">
                  <c15:layout>
                    <c:manualLayout>
                      <c:w val="0.24863774231169997"/>
                      <c:h val="0.13102235276936766"/>
                    </c:manualLayout>
                  </c15:layout>
                </c:ext>
                <c:ext xmlns:c16="http://schemas.microsoft.com/office/drawing/2014/chart" uri="{C3380CC4-5D6E-409C-BE32-E72D297353CC}">
                  <c16:uniqueId val="{00000004-DDAB-4AB0-8BB3-D6D50B255F96}"/>
                </c:ext>
              </c:extLst>
            </c:dLbl>
            <c:dLbl>
              <c:idx val="5"/>
              <c:layout>
                <c:manualLayout>
                  <c:x val="8.0489704665276024E-2"/>
                  <c:y val="-8.23542297425675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AB-4AB0-8BB3-D6D50B255F96}"/>
                </c:ext>
              </c:extLst>
            </c:dLbl>
            <c:dLbl>
              <c:idx val="6"/>
              <c:layout>
                <c:manualLayout>
                  <c:x val="1.9388154648469085E-2"/>
                  <c:y val="4.50600936747699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AB-4AB0-8BB3-D6D50B255F96}"/>
                </c:ext>
              </c:extLst>
            </c:dLbl>
            <c:dLbl>
              <c:idx val="8"/>
              <c:layout>
                <c:manualLayout>
                  <c:x val="2.1813895546203128E-2"/>
                  <c:y val="-0.1019710544659619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AB-4AB0-8BB3-D6D50B255F96}"/>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0.10132408575031526</c:v>
                </c:pt>
                <c:pt idx="1">
                  <c:v>0.34691046658259772</c:v>
                </c:pt>
                <c:pt idx="2">
                  <c:v>0.12370744010088272</c:v>
                </c:pt>
                <c:pt idx="3">
                  <c:v>0.18165195460277428</c:v>
                </c:pt>
                <c:pt idx="4">
                  <c:v>0.14615384615384616</c:v>
                </c:pt>
                <c:pt idx="5">
                  <c:v>0.10025220680958387</c:v>
                </c:pt>
              </c:numCache>
            </c:numRef>
          </c:val>
          <c:extLst>
            <c:ext xmlns:c16="http://schemas.microsoft.com/office/drawing/2014/chart" uri="{C3380CC4-5D6E-409C-BE32-E72D297353CC}">
              <c16:uniqueId val="{00000008-DDAB-4AB0-8BB3-D6D50B255F96}"/>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a:t>
            </a:r>
            <a:r>
              <a:rPr lang="en-GB" sz="1100" baseline="0" dirty="0"/>
              <a:t> spend</a:t>
            </a:r>
            <a:endParaRPr lang="en-GB" sz="1100" dirty="0"/>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1.4816975092424182E-2"/>
                  <c:y val="-7.3849051433802104E-2"/>
                </c:manualLayout>
              </c:layout>
              <c:showLegendKey val="0"/>
              <c:showVal val="1"/>
              <c:showCatName val="1"/>
              <c:showSerName val="0"/>
              <c:showPercent val="0"/>
              <c:showBubbleSize val="0"/>
              <c:extLst>
                <c:ext xmlns:c15="http://schemas.microsoft.com/office/drawing/2012/chart" uri="{CE6537A1-D6FC-4f65-9D91-7224C49458BB}">
                  <c15:layout>
                    <c:manualLayout>
                      <c:w val="0.23982256574367974"/>
                      <c:h val="0.13102235276936766"/>
                    </c:manualLayout>
                  </c15:layout>
                </c:ext>
                <c:ext xmlns:c16="http://schemas.microsoft.com/office/drawing/2014/chart" uri="{C3380CC4-5D6E-409C-BE32-E72D297353CC}">
                  <c16:uniqueId val="{00000000-DA83-4DBA-B4DA-36897CD6DF5E}"/>
                </c:ext>
              </c:extLst>
            </c:dLbl>
            <c:dLbl>
              <c:idx val="1"/>
              <c:layout>
                <c:manualLayout>
                  <c:x val="-2.1284218074302624E-2"/>
                  <c:y val="0.1203793060358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83-4DBA-B4DA-36897CD6DF5E}"/>
                </c:ext>
              </c:extLst>
            </c:dLbl>
            <c:dLbl>
              <c:idx val="2"/>
              <c:layout>
                <c:manualLayout>
                  <c:x val="6.7391487488276405E-2"/>
                  <c:y val="8.5013015403191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83-4DBA-B4DA-36897CD6DF5E}"/>
                </c:ext>
              </c:extLst>
            </c:dLbl>
            <c:dLbl>
              <c:idx val="3"/>
              <c:layout>
                <c:manualLayout>
                  <c:x val="3.6858834866295972E-2"/>
                  <c:y val="9.28610250025218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83-4DBA-B4DA-36897CD6DF5E}"/>
                </c:ext>
              </c:extLst>
            </c:dLbl>
            <c:dLbl>
              <c:idx val="4"/>
              <c:layout>
                <c:manualLayout>
                  <c:x val="3.7180139879633728E-2"/>
                  <c:y val="-3.5199175565669448E-2"/>
                </c:manualLayout>
              </c:layout>
              <c:showLegendKey val="0"/>
              <c:showVal val="1"/>
              <c:showCatName val="1"/>
              <c:showSerName val="0"/>
              <c:showPercent val="0"/>
              <c:showBubbleSize val="0"/>
              <c:extLst>
                <c:ext xmlns:c15="http://schemas.microsoft.com/office/drawing/2012/chart" uri="{CE6537A1-D6FC-4f65-9D91-7224C49458BB}">
                  <c15:layout>
                    <c:manualLayout>
                      <c:w val="0.23086520890843332"/>
                      <c:h val="0.13102235276936766"/>
                    </c:manualLayout>
                  </c15:layout>
                </c:ext>
                <c:ext xmlns:c16="http://schemas.microsoft.com/office/drawing/2014/chart" uri="{C3380CC4-5D6E-409C-BE32-E72D297353CC}">
                  <c16:uniqueId val="{00000004-DA83-4DBA-B4DA-36897CD6DF5E}"/>
                </c:ext>
              </c:extLst>
            </c:dLbl>
            <c:dLbl>
              <c:idx val="5"/>
              <c:layout>
                <c:manualLayout>
                  <c:x val="7.9371294531741327E-2"/>
                  <c:y val="-8.289697732504482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83-4DBA-B4DA-36897CD6DF5E}"/>
                </c:ext>
              </c:extLst>
            </c:dLbl>
            <c:dLbl>
              <c:idx val="6"/>
              <c:layout>
                <c:manualLayout>
                  <c:x val="-0.28939701852457744"/>
                  <c:y val="-0.114403813234609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83-4DBA-B4DA-36897CD6DF5E}"/>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0.11843898097100906</c:v>
                </c:pt>
                <c:pt idx="1">
                  <c:v>0.31204255682816828</c:v>
                </c:pt>
                <c:pt idx="2">
                  <c:v>0.11563647387202315</c:v>
                </c:pt>
                <c:pt idx="3">
                  <c:v>0.2110136271504566</c:v>
                </c:pt>
                <c:pt idx="4">
                  <c:v>0.14550623307893623</c:v>
                </c:pt>
                <c:pt idx="5">
                  <c:v>9.7362128099406794E-2</c:v>
                </c:pt>
              </c:numCache>
            </c:numRef>
          </c:val>
          <c:extLst>
            <c:ext xmlns:c16="http://schemas.microsoft.com/office/drawing/2014/chart" uri="{C3380CC4-5D6E-409C-BE32-E72D297353CC}">
              <c16:uniqueId val="{00000007-DA83-4DBA-B4DA-36897CD6DF5E}"/>
            </c:ext>
          </c:extLst>
        </c:ser>
        <c:dLbls>
          <c:showLegendKey val="0"/>
          <c:showVal val="0"/>
          <c:showCatName val="0"/>
          <c:showSerName val="0"/>
          <c:showPercent val="0"/>
          <c:showBubbleSize val="0"/>
          <c:showLeaderLines val="1"/>
        </c:dLbls>
      </c:pie3DChart>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visits</a:t>
            </a:r>
          </a:p>
        </c:rich>
      </c:tx>
      <c:overlay val="0"/>
    </c:title>
    <c:autoTitleDeleted val="0"/>
    <c:view3D>
      <c:rotX val="30"/>
      <c:rotY val="80"/>
      <c:rAngAx val="0"/>
    </c:view3D>
    <c:floor>
      <c:thickness val="0"/>
    </c:floor>
    <c:sideWall>
      <c:thickness val="0"/>
    </c:sideWall>
    <c:backWall>
      <c:thickness val="0"/>
    </c:backWall>
    <c:plotArea>
      <c:layout/>
      <c:pie3DChart>
        <c:varyColors val="1"/>
        <c:ser>
          <c:idx val="0"/>
          <c:order val="0"/>
          <c:tx>
            <c:strRef>
              <c:f>Sheet1!$B$1</c:f>
              <c:strCache>
                <c:ptCount val="1"/>
                <c:pt idx="0">
                  <c:v>Trips</c:v>
                </c:pt>
              </c:strCache>
            </c:strRef>
          </c:tx>
          <c:dLbls>
            <c:dLbl>
              <c:idx val="0"/>
              <c:layout>
                <c:manualLayout>
                  <c:x val="1.9897734285462394E-2"/>
                  <c:y val="0.1066324420743374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88-46E4-8061-0D65F2509237}"/>
                </c:ext>
              </c:extLst>
            </c:dLbl>
            <c:dLbl>
              <c:idx val="1"/>
              <c:layout>
                <c:manualLayout>
                  <c:x val="-2.69882306268182E-2"/>
                  <c:y val="-0.1018200909775457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88-46E4-8061-0D65F2509237}"/>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88-46E4-8061-0D65F2509237}"/>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1529000</c:v>
                </c:pt>
                <c:pt idx="1">
                  <c:v>78000</c:v>
                </c:pt>
              </c:numCache>
            </c:numRef>
          </c:val>
          <c:extLst>
            <c:ext xmlns:c16="http://schemas.microsoft.com/office/drawing/2014/chart" uri="{C3380CC4-5D6E-409C-BE32-E72D297353CC}">
              <c16:uniqueId val="{00000003-8E88-46E4-8061-0D65F2509237}"/>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 spend</a:t>
            </a:r>
          </a:p>
        </c:rich>
      </c:tx>
      <c:overlay val="0"/>
    </c:title>
    <c:autoTitleDeleted val="0"/>
    <c:view3D>
      <c:rotX val="30"/>
      <c:rotY val="60"/>
      <c:rAngAx val="0"/>
    </c:view3D>
    <c:floor>
      <c:thickness val="0"/>
    </c:floor>
    <c:sideWall>
      <c:thickness val="0"/>
    </c:sideWall>
    <c:backWall>
      <c:thickness val="0"/>
    </c:backWall>
    <c:plotArea>
      <c:layout/>
      <c:pie3DChart>
        <c:varyColors val="1"/>
        <c:ser>
          <c:idx val="0"/>
          <c:order val="0"/>
          <c:tx>
            <c:strRef>
              <c:f>Sheet1!$B$1</c:f>
              <c:strCache>
                <c:ptCount val="1"/>
                <c:pt idx="0">
                  <c:v>Spend</c:v>
                </c:pt>
              </c:strCache>
            </c:strRef>
          </c:tx>
          <c:dLbls>
            <c:dLbl>
              <c:idx val="0"/>
              <c:layout>
                <c:manualLayout>
                  <c:x val="-2.7686679009080492E-2"/>
                  <c:y val="1.354864891555250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EF-454F-B8ED-4554AD129271}"/>
                </c:ext>
              </c:extLst>
            </c:dLbl>
            <c:dLbl>
              <c:idx val="1"/>
              <c:layout>
                <c:manualLayout>
                  <c:x val="5.7377237062505512E-2"/>
                  <c:y val="7.385753434803563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EF-454F-B8ED-4554AD129271}"/>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EF-454F-B8ED-4554AD129271}"/>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71014000</c:v>
                </c:pt>
                <c:pt idx="1">
                  <c:v>2437000</c:v>
                </c:pt>
              </c:numCache>
            </c:numRef>
          </c:val>
          <c:extLst>
            <c:ext xmlns:c16="http://schemas.microsoft.com/office/drawing/2014/chart" uri="{C3380CC4-5D6E-409C-BE32-E72D297353CC}">
              <c16:uniqueId val="{00000003-A3EF-454F-B8ED-4554AD129271}"/>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trips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D5A2-4670-A61F-9694A46333BC}"/>
              </c:ext>
            </c:extLst>
          </c:dPt>
          <c:dPt>
            <c:idx val="1"/>
            <c:invertIfNegative val="0"/>
            <c:bubble3D val="0"/>
            <c:spPr>
              <a:solidFill>
                <a:schemeClr val="accent3">
                  <a:lumMod val="50000"/>
                </a:schemeClr>
              </a:solidFill>
            </c:spPr>
            <c:extLst>
              <c:ext xmlns:c16="http://schemas.microsoft.com/office/drawing/2014/chart" uri="{C3380CC4-5D6E-409C-BE32-E72D297353CC}">
                <c16:uniqueId val="{00000000-8AAA-4BB5-9CEB-B75C04750DC2}"/>
              </c:ext>
            </c:extLst>
          </c:dPt>
          <c:dPt>
            <c:idx val="2"/>
            <c:invertIfNegative val="0"/>
            <c:bubble3D val="0"/>
            <c:extLst>
              <c:ext xmlns:c16="http://schemas.microsoft.com/office/drawing/2014/chart" uri="{C3380CC4-5D6E-409C-BE32-E72D297353CC}">
                <c16:uniqueId val="{00000002-D5A2-4670-A61F-9694A46333BC}"/>
              </c:ext>
            </c:extLst>
          </c:dPt>
          <c:dPt>
            <c:idx val="3"/>
            <c:invertIfNegative val="0"/>
            <c:bubble3D val="0"/>
            <c:extLst>
              <c:ext xmlns:c16="http://schemas.microsoft.com/office/drawing/2014/chart" uri="{C3380CC4-5D6E-409C-BE32-E72D297353CC}">
                <c16:uniqueId val="{00000003-D5A2-4670-A61F-9694A46333BC}"/>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371.8</c:v>
                </c:pt>
                <c:pt idx="1">
                  <c:v>576</c:v>
                </c:pt>
                <c:pt idx="2">
                  <c:v>305</c:v>
                </c:pt>
                <c:pt idx="3">
                  <c:v>344.8</c:v>
                </c:pt>
                <c:pt idx="4">
                  <c:v>278.5</c:v>
                </c:pt>
                <c:pt idx="5">
                  <c:v>314</c:v>
                </c:pt>
              </c:numCache>
            </c:numRef>
          </c:val>
          <c:extLst>
            <c:ext xmlns:c16="http://schemas.microsoft.com/office/drawing/2014/chart" uri="{C3380CC4-5D6E-409C-BE32-E72D297353CC}">
              <c16:uniqueId val="{00000004-D5A2-4670-A61F-9694A46333BC}"/>
            </c:ext>
          </c:extLst>
        </c:ser>
        <c:dLbls>
          <c:showLegendKey val="0"/>
          <c:showVal val="0"/>
          <c:showCatName val="0"/>
          <c:showSerName val="0"/>
          <c:showPercent val="0"/>
          <c:showBubbleSize val="0"/>
        </c:dLbls>
        <c:gapWidth val="55"/>
        <c:axId val="454645152"/>
        <c:axId val="454645544"/>
      </c:barChart>
      <c:catAx>
        <c:axId val="454645152"/>
        <c:scaling>
          <c:orientation val="minMax"/>
        </c:scaling>
        <c:delete val="0"/>
        <c:axPos val="b"/>
        <c:numFmt formatCode="General" sourceLinked="0"/>
        <c:majorTickMark val="none"/>
        <c:minorTickMark val="none"/>
        <c:tickLblPos val="nextTo"/>
        <c:txPr>
          <a:bodyPr/>
          <a:lstStyle/>
          <a:p>
            <a:pPr>
              <a:defRPr sz="800"/>
            </a:pPr>
            <a:endParaRPr lang="en-US"/>
          </a:p>
        </c:txPr>
        <c:crossAx val="454645544"/>
        <c:crosses val="autoZero"/>
        <c:auto val="1"/>
        <c:lblAlgn val="ctr"/>
        <c:lblOffset val="100"/>
        <c:noMultiLvlLbl val="0"/>
      </c:catAx>
      <c:valAx>
        <c:axId val="454645544"/>
        <c:scaling>
          <c:orientation val="minMax"/>
        </c:scaling>
        <c:delete val="0"/>
        <c:axPos val="l"/>
        <c:majorGridlines/>
        <c:numFmt formatCode="0" sourceLinked="1"/>
        <c:majorTickMark val="none"/>
        <c:minorTickMark val="none"/>
        <c:tickLblPos val="nextTo"/>
        <c:txPr>
          <a:bodyPr/>
          <a:lstStyle/>
          <a:p>
            <a:pPr>
              <a:defRPr sz="800"/>
            </a:pPr>
            <a:endParaRPr lang="en-US"/>
          </a:p>
        </c:txPr>
        <c:crossAx val="454645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nights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23C9-4374-89E5-74A00472536B}"/>
              </c:ext>
            </c:extLst>
          </c:dPt>
          <c:dPt>
            <c:idx val="1"/>
            <c:invertIfNegative val="0"/>
            <c:bubble3D val="0"/>
            <c:spPr>
              <a:solidFill>
                <a:schemeClr val="accent3">
                  <a:lumMod val="50000"/>
                </a:schemeClr>
              </a:solidFill>
            </c:spPr>
            <c:extLst>
              <c:ext xmlns:c16="http://schemas.microsoft.com/office/drawing/2014/chart" uri="{C3380CC4-5D6E-409C-BE32-E72D297353CC}">
                <c16:uniqueId val="{00000000-FC1C-45B1-B2F8-8A46C5AD59A1}"/>
              </c:ext>
            </c:extLst>
          </c:dPt>
          <c:dPt>
            <c:idx val="2"/>
            <c:invertIfNegative val="0"/>
            <c:bubble3D val="0"/>
            <c:extLst>
              <c:ext xmlns:c16="http://schemas.microsoft.com/office/drawing/2014/chart" uri="{C3380CC4-5D6E-409C-BE32-E72D297353CC}">
                <c16:uniqueId val="{00000002-23C9-4374-89E5-74A00472536B}"/>
              </c:ext>
            </c:extLst>
          </c:dPt>
          <c:dPt>
            <c:idx val="3"/>
            <c:invertIfNegative val="0"/>
            <c:bubble3D val="0"/>
            <c:extLst>
              <c:ext xmlns:c16="http://schemas.microsoft.com/office/drawing/2014/chart" uri="{C3380CC4-5D6E-409C-BE32-E72D297353CC}">
                <c16:uniqueId val="{00000003-23C9-4374-89E5-74A00472536B}"/>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1035</c:v>
                </c:pt>
                <c:pt idx="1">
                  <c:v>1685</c:v>
                </c:pt>
                <c:pt idx="2">
                  <c:v>1014</c:v>
                </c:pt>
                <c:pt idx="3">
                  <c:v>931</c:v>
                </c:pt>
                <c:pt idx="4">
                  <c:v>783</c:v>
                </c:pt>
                <c:pt idx="5">
                  <c:v>859</c:v>
                </c:pt>
              </c:numCache>
            </c:numRef>
          </c:val>
          <c:extLst>
            <c:ext xmlns:c16="http://schemas.microsoft.com/office/drawing/2014/chart" uri="{C3380CC4-5D6E-409C-BE32-E72D297353CC}">
              <c16:uniqueId val="{00000004-23C9-4374-89E5-74A00472536B}"/>
            </c:ext>
          </c:extLst>
        </c:ser>
        <c:dLbls>
          <c:showLegendKey val="0"/>
          <c:showVal val="0"/>
          <c:showCatName val="0"/>
          <c:showSerName val="0"/>
          <c:showPercent val="0"/>
          <c:showBubbleSize val="0"/>
        </c:dLbls>
        <c:gapWidth val="55"/>
        <c:axId val="454646328"/>
        <c:axId val="415056064"/>
      </c:barChart>
      <c:catAx>
        <c:axId val="454646328"/>
        <c:scaling>
          <c:orientation val="minMax"/>
        </c:scaling>
        <c:delete val="0"/>
        <c:axPos val="b"/>
        <c:numFmt formatCode="General" sourceLinked="0"/>
        <c:majorTickMark val="none"/>
        <c:minorTickMark val="none"/>
        <c:tickLblPos val="nextTo"/>
        <c:txPr>
          <a:bodyPr/>
          <a:lstStyle/>
          <a:p>
            <a:pPr>
              <a:defRPr sz="800"/>
            </a:pPr>
            <a:endParaRPr lang="en-US"/>
          </a:p>
        </c:txPr>
        <c:crossAx val="415056064"/>
        <c:crosses val="autoZero"/>
        <c:auto val="1"/>
        <c:lblAlgn val="ctr"/>
        <c:lblOffset val="100"/>
        <c:noMultiLvlLbl val="0"/>
      </c:catAx>
      <c:valAx>
        <c:axId val="415056064"/>
        <c:scaling>
          <c:orientation val="minMax"/>
        </c:scaling>
        <c:delete val="0"/>
        <c:axPos val="l"/>
        <c:majorGridlines/>
        <c:numFmt formatCode="#,##0" sourceLinked="1"/>
        <c:majorTickMark val="none"/>
        <c:minorTickMark val="none"/>
        <c:tickLblPos val="nextTo"/>
        <c:txPr>
          <a:bodyPr/>
          <a:lstStyle/>
          <a:p>
            <a:pPr>
              <a:defRPr sz="800"/>
            </a:pPr>
            <a:endParaRPr lang="en-US"/>
          </a:p>
        </c:txPr>
        <c:crossAx val="454646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 staying spend</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905F-403C-AB70-EAACDF60B916}"/>
              </c:ext>
            </c:extLst>
          </c:dPt>
          <c:dPt>
            <c:idx val="1"/>
            <c:invertIfNegative val="0"/>
            <c:bubble3D val="0"/>
            <c:spPr>
              <a:solidFill>
                <a:schemeClr val="accent3">
                  <a:lumMod val="50000"/>
                </a:schemeClr>
              </a:solidFill>
            </c:spPr>
            <c:extLst>
              <c:ext xmlns:c16="http://schemas.microsoft.com/office/drawing/2014/chart" uri="{C3380CC4-5D6E-409C-BE32-E72D297353CC}">
                <c16:uniqueId val="{00000000-C80C-4242-9BE2-191870F8AC9D}"/>
              </c:ext>
            </c:extLst>
          </c:dPt>
          <c:dPt>
            <c:idx val="2"/>
            <c:invertIfNegative val="0"/>
            <c:bubble3D val="0"/>
            <c:extLst>
              <c:ext xmlns:c16="http://schemas.microsoft.com/office/drawing/2014/chart" uri="{C3380CC4-5D6E-409C-BE32-E72D297353CC}">
                <c16:uniqueId val="{00000002-905F-403C-AB70-EAACDF60B916}"/>
              </c:ext>
            </c:extLst>
          </c:dPt>
          <c:dPt>
            <c:idx val="3"/>
            <c:invertIfNegative val="0"/>
            <c:bubble3D val="0"/>
            <c:extLst>
              <c:ext xmlns:c16="http://schemas.microsoft.com/office/drawing/2014/chart" uri="{C3380CC4-5D6E-409C-BE32-E72D297353CC}">
                <c16:uniqueId val="{00000003-905F-403C-AB70-EAACDF60B916}"/>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83.578999999999994</c:v>
                </c:pt>
                <c:pt idx="1">
                  <c:v>142.49199999999999</c:v>
                </c:pt>
                <c:pt idx="2">
                  <c:v>68.366</c:v>
                </c:pt>
                <c:pt idx="3">
                  <c:v>72.971999999999994</c:v>
                </c:pt>
                <c:pt idx="4">
                  <c:v>54.098999999999997</c:v>
                </c:pt>
                <c:pt idx="5">
                  <c:v>66.340999999999994</c:v>
                </c:pt>
              </c:numCache>
            </c:numRef>
          </c:val>
          <c:extLst>
            <c:ext xmlns:c16="http://schemas.microsoft.com/office/drawing/2014/chart" uri="{C3380CC4-5D6E-409C-BE32-E72D297353CC}">
              <c16:uniqueId val="{00000004-905F-403C-AB70-EAACDF60B916}"/>
            </c:ext>
          </c:extLst>
        </c:ser>
        <c:dLbls>
          <c:showLegendKey val="0"/>
          <c:showVal val="0"/>
          <c:showCatName val="0"/>
          <c:showSerName val="0"/>
          <c:showPercent val="0"/>
          <c:showBubbleSize val="0"/>
        </c:dLbls>
        <c:gapWidth val="55"/>
        <c:axId val="415056848"/>
        <c:axId val="415057240"/>
      </c:barChart>
      <c:catAx>
        <c:axId val="415056848"/>
        <c:scaling>
          <c:orientation val="minMax"/>
        </c:scaling>
        <c:delete val="0"/>
        <c:axPos val="b"/>
        <c:numFmt formatCode="General" sourceLinked="0"/>
        <c:majorTickMark val="none"/>
        <c:minorTickMark val="none"/>
        <c:tickLblPos val="nextTo"/>
        <c:txPr>
          <a:bodyPr/>
          <a:lstStyle/>
          <a:p>
            <a:pPr>
              <a:defRPr sz="800"/>
            </a:pPr>
            <a:endParaRPr lang="en-US"/>
          </a:p>
        </c:txPr>
        <c:crossAx val="415057240"/>
        <c:crosses val="autoZero"/>
        <c:auto val="1"/>
        <c:lblAlgn val="ctr"/>
        <c:lblOffset val="100"/>
        <c:noMultiLvlLbl val="0"/>
      </c:catAx>
      <c:valAx>
        <c:axId val="415057240"/>
        <c:scaling>
          <c:orientation val="minMax"/>
        </c:scaling>
        <c:delete val="0"/>
        <c:axPos val="l"/>
        <c:majorGridlines/>
        <c:numFmt formatCode="&quot;£&quot;#,##0" sourceLinked="1"/>
        <c:majorTickMark val="none"/>
        <c:minorTickMark val="none"/>
        <c:tickLblPos val="nextTo"/>
        <c:txPr>
          <a:bodyPr/>
          <a:lstStyle/>
          <a:p>
            <a:pPr>
              <a:defRPr sz="800"/>
            </a:pPr>
            <a:endParaRPr lang="en-US"/>
          </a:p>
        </c:txPr>
        <c:crossAx val="415056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visits</a:t>
            </a:r>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4.5030281877977425E-2"/>
                  <c:y val="-6.4289241553537796E-2"/>
                </c:manualLayout>
              </c:layout>
              <c:showLegendKey val="0"/>
              <c:showVal val="1"/>
              <c:showCatName val="1"/>
              <c:showSerName val="0"/>
              <c:showPercent val="0"/>
              <c:showBubbleSize val="0"/>
              <c:extLst>
                <c:ext xmlns:c15="http://schemas.microsoft.com/office/drawing/2012/chart" uri="{CE6537A1-D6FC-4f65-9D91-7224C49458BB}">
                  <c15:layout>
                    <c:manualLayout>
                      <c:w val="0.22205003234041315"/>
                      <c:h val="0.13102235276936766"/>
                    </c:manualLayout>
                  </c15:layout>
                </c:ext>
                <c:ext xmlns:c16="http://schemas.microsoft.com/office/drawing/2014/chart" uri="{C3380CC4-5D6E-409C-BE32-E72D297353CC}">
                  <c16:uniqueId val="{00000000-DDAB-4AB0-8BB3-D6D50B255F96}"/>
                </c:ext>
              </c:extLst>
            </c:dLbl>
            <c:dLbl>
              <c:idx val="1"/>
              <c:layout>
                <c:manualLayout>
                  <c:x val="-6.0426613571106506E-2"/>
                  <c:y val="0.1490602412178021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AB-4AB0-8BB3-D6D50B255F96}"/>
                </c:ext>
              </c:extLst>
            </c:dLbl>
            <c:dLbl>
              <c:idx val="2"/>
              <c:layout>
                <c:manualLayout>
                  <c:x val="9.5827540933503E-2"/>
                  <c:y val="8.97927321506804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AB-4AB0-8BB3-D6D50B255F96}"/>
                </c:ext>
              </c:extLst>
            </c:dLbl>
            <c:dLbl>
              <c:idx val="3"/>
              <c:layout>
                <c:manualLayout>
                  <c:x val="8.6108624044866251E-3"/>
                  <c:y val="0.1034404626226826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AB-4AB0-8BB3-D6D50B255F96}"/>
                </c:ext>
              </c:extLst>
            </c:dLbl>
            <c:dLbl>
              <c:idx val="4"/>
              <c:layout>
                <c:manualLayout>
                  <c:x val="4.798584018881985E-2"/>
                  <c:y val="-6.1672611044950941E-2"/>
                </c:manualLayout>
              </c:layout>
              <c:showLegendKey val="0"/>
              <c:showVal val="1"/>
              <c:showCatName val="1"/>
              <c:showSerName val="0"/>
              <c:showPercent val="0"/>
              <c:showBubbleSize val="0"/>
              <c:extLst>
                <c:ext xmlns:c15="http://schemas.microsoft.com/office/drawing/2012/chart" uri="{CE6537A1-D6FC-4f65-9D91-7224C49458BB}">
                  <c15:layout>
                    <c:manualLayout>
                      <c:w val="0.24863774231169997"/>
                      <c:h val="0.13102235276936766"/>
                    </c:manualLayout>
                  </c15:layout>
                </c:ext>
                <c:ext xmlns:c16="http://schemas.microsoft.com/office/drawing/2014/chart" uri="{C3380CC4-5D6E-409C-BE32-E72D297353CC}">
                  <c16:uniqueId val="{00000004-DDAB-4AB0-8BB3-D6D50B255F96}"/>
                </c:ext>
              </c:extLst>
            </c:dLbl>
            <c:dLbl>
              <c:idx val="5"/>
              <c:layout>
                <c:manualLayout>
                  <c:x val="8.0489704665276024E-2"/>
                  <c:y val="-8.23542297425675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AB-4AB0-8BB3-D6D50B255F96}"/>
                </c:ext>
              </c:extLst>
            </c:dLbl>
            <c:dLbl>
              <c:idx val="6"/>
              <c:layout>
                <c:manualLayout>
                  <c:x val="1.9388154648469085E-2"/>
                  <c:y val="4.50600936747699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AB-4AB0-8BB3-D6D50B255F96}"/>
                </c:ext>
              </c:extLst>
            </c:dLbl>
            <c:dLbl>
              <c:idx val="8"/>
              <c:layout>
                <c:manualLayout>
                  <c:x val="2.1813895546203128E-2"/>
                  <c:y val="-0.1019710544659619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AB-4AB0-8BB3-D6D50B255F96}"/>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0.10132408575031526</c:v>
                </c:pt>
                <c:pt idx="1">
                  <c:v>0.34691046658259772</c:v>
                </c:pt>
                <c:pt idx="2">
                  <c:v>0.12370744010088272</c:v>
                </c:pt>
                <c:pt idx="3">
                  <c:v>0.18165195460277428</c:v>
                </c:pt>
                <c:pt idx="4">
                  <c:v>0.14615384615384616</c:v>
                </c:pt>
                <c:pt idx="5">
                  <c:v>0.10025220680958387</c:v>
                </c:pt>
              </c:numCache>
            </c:numRef>
          </c:val>
          <c:extLst>
            <c:ext xmlns:c16="http://schemas.microsoft.com/office/drawing/2014/chart" uri="{C3380CC4-5D6E-409C-BE32-E72D297353CC}">
              <c16:uniqueId val="{00000008-DDAB-4AB0-8BB3-D6D50B255F96}"/>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a:t>
            </a:r>
            <a:r>
              <a:rPr lang="en-GB" sz="1100" baseline="0" dirty="0"/>
              <a:t> spend</a:t>
            </a:r>
            <a:endParaRPr lang="en-GB" sz="1100" dirty="0"/>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1.4816975092424182E-2"/>
                  <c:y val="-7.3849051433802104E-2"/>
                </c:manualLayout>
              </c:layout>
              <c:showLegendKey val="0"/>
              <c:showVal val="1"/>
              <c:showCatName val="1"/>
              <c:showSerName val="0"/>
              <c:showPercent val="0"/>
              <c:showBubbleSize val="0"/>
              <c:extLst>
                <c:ext xmlns:c15="http://schemas.microsoft.com/office/drawing/2012/chart" uri="{CE6537A1-D6FC-4f65-9D91-7224C49458BB}">
                  <c15:layout>
                    <c:manualLayout>
                      <c:w val="0.23982256574367974"/>
                      <c:h val="0.13102235276936766"/>
                    </c:manualLayout>
                  </c15:layout>
                </c:ext>
                <c:ext xmlns:c16="http://schemas.microsoft.com/office/drawing/2014/chart" uri="{C3380CC4-5D6E-409C-BE32-E72D297353CC}">
                  <c16:uniqueId val="{00000000-DA83-4DBA-B4DA-36897CD6DF5E}"/>
                </c:ext>
              </c:extLst>
            </c:dLbl>
            <c:dLbl>
              <c:idx val="1"/>
              <c:layout>
                <c:manualLayout>
                  <c:x val="-2.1284218074302624E-2"/>
                  <c:y val="0.1203793060358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83-4DBA-B4DA-36897CD6DF5E}"/>
                </c:ext>
              </c:extLst>
            </c:dLbl>
            <c:dLbl>
              <c:idx val="2"/>
              <c:layout>
                <c:manualLayout>
                  <c:x val="6.7391487488276405E-2"/>
                  <c:y val="8.5013015403191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83-4DBA-B4DA-36897CD6DF5E}"/>
                </c:ext>
              </c:extLst>
            </c:dLbl>
            <c:dLbl>
              <c:idx val="3"/>
              <c:layout>
                <c:manualLayout>
                  <c:x val="3.6858834866295972E-2"/>
                  <c:y val="9.28610250025218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83-4DBA-B4DA-36897CD6DF5E}"/>
                </c:ext>
              </c:extLst>
            </c:dLbl>
            <c:dLbl>
              <c:idx val="4"/>
              <c:layout>
                <c:manualLayout>
                  <c:x val="3.7180139879633728E-2"/>
                  <c:y val="-3.5199175565669448E-2"/>
                </c:manualLayout>
              </c:layout>
              <c:showLegendKey val="0"/>
              <c:showVal val="1"/>
              <c:showCatName val="1"/>
              <c:showSerName val="0"/>
              <c:showPercent val="0"/>
              <c:showBubbleSize val="0"/>
              <c:extLst>
                <c:ext xmlns:c15="http://schemas.microsoft.com/office/drawing/2012/chart" uri="{CE6537A1-D6FC-4f65-9D91-7224C49458BB}">
                  <c15:layout>
                    <c:manualLayout>
                      <c:w val="0.23086520890843332"/>
                      <c:h val="0.13102235276936766"/>
                    </c:manualLayout>
                  </c15:layout>
                </c:ext>
                <c:ext xmlns:c16="http://schemas.microsoft.com/office/drawing/2014/chart" uri="{C3380CC4-5D6E-409C-BE32-E72D297353CC}">
                  <c16:uniqueId val="{00000004-DA83-4DBA-B4DA-36897CD6DF5E}"/>
                </c:ext>
              </c:extLst>
            </c:dLbl>
            <c:dLbl>
              <c:idx val="5"/>
              <c:layout>
                <c:manualLayout>
                  <c:x val="7.9371294531741327E-2"/>
                  <c:y val="-8.289697732504482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83-4DBA-B4DA-36897CD6DF5E}"/>
                </c:ext>
              </c:extLst>
            </c:dLbl>
            <c:dLbl>
              <c:idx val="6"/>
              <c:layout>
                <c:manualLayout>
                  <c:x val="-0.28939701852457744"/>
                  <c:y val="-0.114403813234609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83-4DBA-B4DA-36897CD6DF5E}"/>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0.11843898097100906</c:v>
                </c:pt>
                <c:pt idx="1">
                  <c:v>0.31204255682816828</c:v>
                </c:pt>
                <c:pt idx="2">
                  <c:v>0.11563647387202315</c:v>
                </c:pt>
                <c:pt idx="3">
                  <c:v>0.2110136271504566</c:v>
                </c:pt>
                <c:pt idx="4">
                  <c:v>0.14550623307893623</c:v>
                </c:pt>
                <c:pt idx="5">
                  <c:v>9.7362128099406794E-2</c:v>
                </c:pt>
              </c:numCache>
            </c:numRef>
          </c:val>
          <c:extLst>
            <c:ext xmlns:c16="http://schemas.microsoft.com/office/drawing/2014/chart" uri="{C3380CC4-5D6E-409C-BE32-E72D297353CC}">
              <c16:uniqueId val="{00000007-DA83-4DBA-B4DA-36897CD6DF5E}"/>
            </c:ext>
          </c:extLst>
        </c:ser>
        <c:dLbls>
          <c:showLegendKey val="0"/>
          <c:showVal val="0"/>
          <c:showCatName val="0"/>
          <c:showSerName val="0"/>
          <c:showPercent val="0"/>
          <c:showBubbleSize val="0"/>
          <c:showLeaderLines val="1"/>
        </c:dLbls>
      </c:pie3DChart>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Seasonality</a:t>
            </a:r>
            <a:r>
              <a:rPr lang="en-GB" sz="1100" baseline="0" dirty="0"/>
              <a:t> - nights</a:t>
            </a:r>
            <a:endParaRPr lang="en-GB" sz="1100" dirty="0"/>
          </a:p>
        </c:rich>
      </c:tx>
      <c:overlay val="0"/>
    </c:title>
    <c:autoTitleDeleted val="0"/>
    <c:plotArea>
      <c:layout>
        <c:manualLayout>
          <c:layoutTarget val="inner"/>
          <c:xMode val="edge"/>
          <c:yMode val="edge"/>
          <c:x val="0.16400858042449507"/>
          <c:y val="0.12563845245265146"/>
          <c:w val="0.8257891975338395"/>
          <c:h val="0.48375785077301131"/>
        </c:manualLayout>
      </c:layout>
      <c:lineChart>
        <c:grouping val="standard"/>
        <c:varyColors val="0"/>
        <c:ser>
          <c:idx val="0"/>
          <c:order val="0"/>
          <c:tx>
            <c:strRef>
              <c:f>Sheet1!$B$1</c:f>
              <c:strCache>
                <c:ptCount val="1"/>
                <c:pt idx="0">
                  <c:v>UK nights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0.0</c:formatCode>
                <c:ptCount val="12"/>
                <c:pt idx="0">
                  <c:v>258.06997175569319</c:v>
                </c:pt>
                <c:pt idx="1">
                  <c:v>243.24146474325224</c:v>
                </c:pt>
                <c:pt idx="2">
                  <c:v>382.65777233070793</c:v>
                </c:pt>
                <c:pt idx="3">
                  <c:v>337.49354549178497</c:v>
                </c:pt>
                <c:pt idx="4">
                  <c:v>368.27211046565128</c:v>
                </c:pt>
                <c:pt idx="5">
                  <c:v>401.38461605204867</c:v>
                </c:pt>
                <c:pt idx="6">
                  <c:v>294.11613324993658</c:v>
                </c:pt>
                <c:pt idx="7">
                  <c:v>349.42469906103531</c:v>
                </c:pt>
                <c:pt idx="8">
                  <c:v>703.92050990601103</c:v>
                </c:pt>
                <c:pt idx="9">
                  <c:v>375.39258255437903</c:v>
                </c:pt>
                <c:pt idx="10">
                  <c:v>306.50340436794261</c:v>
                </c:pt>
                <c:pt idx="11">
                  <c:v>421.5231900215573</c:v>
                </c:pt>
              </c:numCache>
            </c:numRef>
          </c:val>
          <c:smooth val="0"/>
          <c:extLst>
            <c:ext xmlns:c16="http://schemas.microsoft.com/office/drawing/2014/chart" uri="{C3380CC4-5D6E-409C-BE32-E72D297353CC}">
              <c16:uniqueId val="{00000000-1DE5-410C-8A0E-F61087B5A170}"/>
            </c:ext>
          </c:extLst>
        </c:ser>
        <c:ser>
          <c:idx val="1"/>
          <c:order val="1"/>
          <c:tx>
            <c:strRef>
              <c:f>Sheet1!$C$1</c:f>
              <c:strCache>
                <c:ptCount val="1"/>
                <c:pt idx="0">
                  <c:v>OS nights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68.843073443060504</c:v>
                </c:pt>
                <c:pt idx="1">
                  <c:v>91.560959386120985</c:v>
                </c:pt>
                <c:pt idx="2">
                  <c:v>134.79716717081848</c:v>
                </c:pt>
                <c:pt idx="3">
                  <c:v>176.11621681034481</c:v>
                </c:pt>
                <c:pt idx="4">
                  <c:v>188.53466799568963</c:v>
                </c:pt>
                <c:pt idx="5">
                  <c:v>186.75211519396547</c:v>
                </c:pt>
                <c:pt idx="6">
                  <c:v>256.41841518044072</c:v>
                </c:pt>
                <c:pt idx="7">
                  <c:v>348.14217787871263</c:v>
                </c:pt>
                <c:pt idx="8">
                  <c:v>123.36600694084666</c:v>
                </c:pt>
                <c:pt idx="9">
                  <c:v>94.459538129239561</c:v>
                </c:pt>
                <c:pt idx="10">
                  <c:v>57.700703820064263</c:v>
                </c:pt>
                <c:pt idx="11">
                  <c:v>139.30895805069622</c:v>
                </c:pt>
              </c:numCache>
            </c:numRef>
          </c:val>
          <c:smooth val="0"/>
          <c:extLst>
            <c:ext xmlns:c16="http://schemas.microsoft.com/office/drawing/2014/chart" uri="{C3380CC4-5D6E-409C-BE32-E72D297353CC}">
              <c16:uniqueId val="{00000001-1DE5-410C-8A0E-F61087B5A170}"/>
            </c:ext>
          </c:extLst>
        </c:ser>
        <c:ser>
          <c:idx val="2"/>
          <c:order val="2"/>
          <c:tx>
            <c:strRef>
              <c:f>Sheet1!$D$1</c:f>
              <c:strCache>
                <c:ptCount val="1"/>
                <c:pt idx="0">
                  <c:v>Total nights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326.91304519875371</c:v>
                </c:pt>
                <c:pt idx="1">
                  <c:v>334.80242412937321</c:v>
                </c:pt>
                <c:pt idx="2">
                  <c:v>517.45493950152638</c:v>
                </c:pt>
                <c:pt idx="3">
                  <c:v>513.60976230212975</c:v>
                </c:pt>
                <c:pt idx="4">
                  <c:v>556.80677846134085</c:v>
                </c:pt>
                <c:pt idx="5">
                  <c:v>588.13673124601416</c:v>
                </c:pt>
                <c:pt idx="6">
                  <c:v>550.5345484303773</c:v>
                </c:pt>
                <c:pt idx="7">
                  <c:v>697.566876939748</c:v>
                </c:pt>
                <c:pt idx="8">
                  <c:v>827.28651684685769</c:v>
                </c:pt>
                <c:pt idx="9">
                  <c:v>469.85212068361858</c:v>
                </c:pt>
                <c:pt idx="10">
                  <c:v>364.2041081880069</c:v>
                </c:pt>
                <c:pt idx="11">
                  <c:v>560.83214807225352</c:v>
                </c:pt>
              </c:numCache>
            </c:numRef>
          </c:val>
          <c:smooth val="0"/>
          <c:extLst>
            <c:ext xmlns:c16="http://schemas.microsoft.com/office/drawing/2014/chart" uri="{C3380CC4-5D6E-409C-BE32-E72D297353CC}">
              <c16:uniqueId val="{00000002-1DE5-410C-8A0E-F61087B5A170}"/>
            </c:ext>
          </c:extLst>
        </c:ser>
        <c:dLbls>
          <c:showLegendKey val="0"/>
          <c:showVal val="0"/>
          <c:showCatName val="0"/>
          <c:showSerName val="0"/>
          <c:showPercent val="0"/>
          <c:showBubbleSize val="0"/>
        </c:dLbls>
        <c:marker val="1"/>
        <c:smooth val="0"/>
        <c:axId val="359741016"/>
        <c:axId val="359741408"/>
      </c:lineChart>
      <c:catAx>
        <c:axId val="359741016"/>
        <c:scaling>
          <c:orientation val="minMax"/>
        </c:scaling>
        <c:delete val="0"/>
        <c:axPos val="b"/>
        <c:numFmt formatCode="General" sourceLinked="0"/>
        <c:majorTickMark val="none"/>
        <c:minorTickMark val="none"/>
        <c:tickLblPos val="nextTo"/>
        <c:crossAx val="359741408"/>
        <c:crosses val="autoZero"/>
        <c:auto val="1"/>
        <c:lblAlgn val="ctr"/>
        <c:lblOffset val="100"/>
        <c:noMultiLvlLbl val="0"/>
      </c:catAx>
      <c:valAx>
        <c:axId val="359741408"/>
        <c:scaling>
          <c:orientation val="minMax"/>
        </c:scaling>
        <c:delete val="1"/>
        <c:axPos val="l"/>
        <c:majorGridlines/>
        <c:numFmt formatCode="0.0" sourceLinked="1"/>
        <c:majorTickMark val="none"/>
        <c:minorTickMark val="none"/>
        <c:tickLblPos val="nextTo"/>
        <c:crossAx val="359741016"/>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visits</a:t>
            </a:r>
          </a:p>
        </c:rich>
      </c:tx>
      <c:overlay val="0"/>
    </c:title>
    <c:autoTitleDeleted val="0"/>
    <c:view3D>
      <c:rotX val="30"/>
      <c:rotY val="80"/>
      <c:rAngAx val="0"/>
    </c:view3D>
    <c:floor>
      <c:thickness val="0"/>
    </c:floor>
    <c:sideWall>
      <c:thickness val="0"/>
    </c:sideWall>
    <c:backWall>
      <c:thickness val="0"/>
    </c:backWall>
    <c:plotArea>
      <c:layout/>
      <c:pie3DChart>
        <c:varyColors val="1"/>
        <c:ser>
          <c:idx val="0"/>
          <c:order val="0"/>
          <c:tx>
            <c:strRef>
              <c:f>Sheet1!$B$1</c:f>
              <c:strCache>
                <c:ptCount val="1"/>
                <c:pt idx="0">
                  <c:v>Trips</c:v>
                </c:pt>
              </c:strCache>
            </c:strRef>
          </c:tx>
          <c:dLbls>
            <c:dLbl>
              <c:idx val="0"/>
              <c:layout>
                <c:manualLayout>
                  <c:x val="1.9897734285462394E-2"/>
                  <c:y val="0.1066324420743374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6B-4EBE-A13B-830FF0B81974}"/>
                </c:ext>
              </c:extLst>
            </c:dLbl>
            <c:dLbl>
              <c:idx val="1"/>
              <c:layout>
                <c:manualLayout>
                  <c:x val="-2.6988230626818301E-2"/>
                  <c:y val="-4.30303268772605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6B-4EBE-A13B-830FF0B81974}"/>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6B-4EBE-A13B-830FF0B81974}"/>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1409000</c:v>
                </c:pt>
                <c:pt idx="1">
                  <c:v>4093000</c:v>
                </c:pt>
              </c:numCache>
            </c:numRef>
          </c:val>
          <c:extLst>
            <c:ext xmlns:c16="http://schemas.microsoft.com/office/drawing/2014/chart" uri="{C3380CC4-5D6E-409C-BE32-E72D297353CC}">
              <c16:uniqueId val="{00000003-4B6B-4EBE-A13B-830FF0B81974}"/>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 spend</a:t>
            </a:r>
          </a:p>
        </c:rich>
      </c:tx>
      <c:overlay val="0"/>
    </c:title>
    <c:autoTitleDeleted val="0"/>
    <c:view3D>
      <c:rotX val="30"/>
      <c:rotY val="60"/>
      <c:rAngAx val="0"/>
    </c:view3D>
    <c:floor>
      <c:thickness val="0"/>
    </c:floor>
    <c:sideWall>
      <c:thickness val="0"/>
    </c:sideWall>
    <c:backWall>
      <c:thickness val="0"/>
    </c:backWall>
    <c:plotArea>
      <c:layout/>
      <c:pie3DChart>
        <c:varyColors val="1"/>
        <c:ser>
          <c:idx val="0"/>
          <c:order val="0"/>
          <c:tx>
            <c:strRef>
              <c:f>Sheet1!$B$1</c:f>
              <c:strCache>
                <c:ptCount val="1"/>
                <c:pt idx="0">
                  <c:v>Spend</c:v>
                </c:pt>
              </c:strCache>
            </c:strRef>
          </c:tx>
          <c:dLbls>
            <c:dLbl>
              <c:idx val="0"/>
              <c:layout>
                <c:manualLayout>
                  <c:x val="-2.4887595874107483E-2"/>
                  <c:y val="9.19350010492660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27-4279-8D87-60EF714F3785}"/>
                </c:ext>
              </c:extLst>
            </c:dLbl>
            <c:dLbl>
              <c:idx val="1"/>
              <c:layout>
                <c:manualLayout>
                  <c:x val="-4.3389755796526493E-2"/>
                  <c:y val="-3.670656964041032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27-4279-8D87-60EF714F3785}"/>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27-4279-8D87-60EF714F3785}"/>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65443000</c:v>
                </c:pt>
                <c:pt idx="1">
                  <c:v>128073000</c:v>
                </c:pt>
              </c:numCache>
            </c:numRef>
          </c:val>
          <c:extLst>
            <c:ext xmlns:c16="http://schemas.microsoft.com/office/drawing/2014/chart" uri="{C3380CC4-5D6E-409C-BE32-E72D297353CC}">
              <c16:uniqueId val="{00000003-7727-4279-8D87-60EF714F3785}"/>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trips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D5A2-4670-A61F-9694A46333BC}"/>
              </c:ext>
            </c:extLst>
          </c:dPt>
          <c:dPt>
            <c:idx val="1"/>
            <c:invertIfNegative val="0"/>
            <c:bubble3D val="0"/>
            <c:extLst>
              <c:ext xmlns:c16="http://schemas.microsoft.com/office/drawing/2014/chart" uri="{C3380CC4-5D6E-409C-BE32-E72D297353CC}">
                <c16:uniqueId val="{00000000-8AAA-4BB5-9CEB-B75C04750DC2}"/>
              </c:ext>
            </c:extLst>
          </c:dPt>
          <c:dPt>
            <c:idx val="2"/>
            <c:invertIfNegative val="0"/>
            <c:bubble3D val="0"/>
            <c:spPr>
              <a:solidFill>
                <a:schemeClr val="accent3">
                  <a:lumMod val="50000"/>
                </a:schemeClr>
              </a:solidFill>
            </c:spPr>
            <c:extLst>
              <c:ext xmlns:c16="http://schemas.microsoft.com/office/drawing/2014/chart" uri="{C3380CC4-5D6E-409C-BE32-E72D297353CC}">
                <c16:uniqueId val="{00000002-D5A2-4670-A61F-9694A46333BC}"/>
              </c:ext>
            </c:extLst>
          </c:dPt>
          <c:dPt>
            <c:idx val="3"/>
            <c:invertIfNegative val="0"/>
            <c:bubble3D val="0"/>
            <c:extLst>
              <c:ext xmlns:c16="http://schemas.microsoft.com/office/drawing/2014/chart" uri="{C3380CC4-5D6E-409C-BE32-E72D297353CC}">
                <c16:uniqueId val="{00000003-D5A2-4670-A61F-9694A46333BC}"/>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371.8</c:v>
                </c:pt>
                <c:pt idx="1">
                  <c:v>576</c:v>
                </c:pt>
                <c:pt idx="2">
                  <c:v>305</c:v>
                </c:pt>
                <c:pt idx="3">
                  <c:v>344.8</c:v>
                </c:pt>
                <c:pt idx="4">
                  <c:v>278.5</c:v>
                </c:pt>
                <c:pt idx="5">
                  <c:v>314</c:v>
                </c:pt>
              </c:numCache>
            </c:numRef>
          </c:val>
          <c:extLst>
            <c:ext xmlns:c16="http://schemas.microsoft.com/office/drawing/2014/chart" uri="{C3380CC4-5D6E-409C-BE32-E72D297353CC}">
              <c16:uniqueId val="{00000004-D5A2-4670-A61F-9694A46333BC}"/>
            </c:ext>
          </c:extLst>
        </c:ser>
        <c:dLbls>
          <c:showLegendKey val="0"/>
          <c:showVal val="0"/>
          <c:showCatName val="0"/>
          <c:showSerName val="0"/>
          <c:showPercent val="0"/>
          <c:showBubbleSize val="0"/>
        </c:dLbls>
        <c:gapWidth val="55"/>
        <c:axId val="454645152"/>
        <c:axId val="454645544"/>
      </c:barChart>
      <c:catAx>
        <c:axId val="454645152"/>
        <c:scaling>
          <c:orientation val="minMax"/>
        </c:scaling>
        <c:delete val="0"/>
        <c:axPos val="b"/>
        <c:numFmt formatCode="General" sourceLinked="0"/>
        <c:majorTickMark val="none"/>
        <c:minorTickMark val="none"/>
        <c:tickLblPos val="nextTo"/>
        <c:txPr>
          <a:bodyPr/>
          <a:lstStyle/>
          <a:p>
            <a:pPr>
              <a:defRPr sz="800"/>
            </a:pPr>
            <a:endParaRPr lang="en-US"/>
          </a:p>
        </c:txPr>
        <c:crossAx val="454645544"/>
        <c:crosses val="autoZero"/>
        <c:auto val="1"/>
        <c:lblAlgn val="ctr"/>
        <c:lblOffset val="100"/>
        <c:noMultiLvlLbl val="0"/>
      </c:catAx>
      <c:valAx>
        <c:axId val="454645544"/>
        <c:scaling>
          <c:orientation val="minMax"/>
        </c:scaling>
        <c:delete val="0"/>
        <c:axPos val="l"/>
        <c:majorGridlines/>
        <c:numFmt formatCode="0" sourceLinked="1"/>
        <c:majorTickMark val="none"/>
        <c:minorTickMark val="none"/>
        <c:tickLblPos val="nextTo"/>
        <c:txPr>
          <a:bodyPr/>
          <a:lstStyle/>
          <a:p>
            <a:pPr>
              <a:defRPr sz="800"/>
            </a:pPr>
            <a:endParaRPr lang="en-US"/>
          </a:p>
        </c:txPr>
        <c:crossAx val="454645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nights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23C9-4374-89E5-74A00472536B}"/>
              </c:ext>
            </c:extLst>
          </c:dPt>
          <c:dPt>
            <c:idx val="1"/>
            <c:invertIfNegative val="0"/>
            <c:bubble3D val="0"/>
            <c:extLst>
              <c:ext xmlns:c16="http://schemas.microsoft.com/office/drawing/2014/chart" uri="{C3380CC4-5D6E-409C-BE32-E72D297353CC}">
                <c16:uniqueId val="{00000000-FC1C-45B1-B2F8-8A46C5AD59A1}"/>
              </c:ext>
            </c:extLst>
          </c:dPt>
          <c:dPt>
            <c:idx val="2"/>
            <c:invertIfNegative val="0"/>
            <c:bubble3D val="0"/>
            <c:spPr>
              <a:solidFill>
                <a:schemeClr val="accent3">
                  <a:lumMod val="50000"/>
                </a:schemeClr>
              </a:solidFill>
            </c:spPr>
            <c:extLst>
              <c:ext xmlns:c16="http://schemas.microsoft.com/office/drawing/2014/chart" uri="{C3380CC4-5D6E-409C-BE32-E72D297353CC}">
                <c16:uniqueId val="{00000002-23C9-4374-89E5-74A00472536B}"/>
              </c:ext>
            </c:extLst>
          </c:dPt>
          <c:dPt>
            <c:idx val="3"/>
            <c:invertIfNegative val="0"/>
            <c:bubble3D val="0"/>
            <c:extLst>
              <c:ext xmlns:c16="http://schemas.microsoft.com/office/drawing/2014/chart" uri="{C3380CC4-5D6E-409C-BE32-E72D297353CC}">
                <c16:uniqueId val="{00000003-23C9-4374-89E5-74A00472536B}"/>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1035</c:v>
                </c:pt>
                <c:pt idx="1">
                  <c:v>1685</c:v>
                </c:pt>
                <c:pt idx="2">
                  <c:v>1014</c:v>
                </c:pt>
                <c:pt idx="3">
                  <c:v>931</c:v>
                </c:pt>
                <c:pt idx="4">
                  <c:v>783</c:v>
                </c:pt>
                <c:pt idx="5">
                  <c:v>859</c:v>
                </c:pt>
              </c:numCache>
            </c:numRef>
          </c:val>
          <c:extLst>
            <c:ext xmlns:c16="http://schemas.microsoft.com/office/drawing/2014/chart" uri="{C3380CC4-5D6E-409C-BE32-E72D297353CC}">
              <c16:uniqueId val="{00000004-23C9-4374-89E5-74A00472536B}"/>
            </c:ext>
          </c:extLst>
        </c:ser>
        <c:dLbls>
          <c:showLegendKey val="0"/>
          <c:showVal val="0"/>
          <c:showCatName val="0"/>
          <c:showSerName val="0"/>
          <c:showPercent val="0"/>
          <c:showBubbleSize val="0"/>
        </c:dLbls>
        <c:gapWidth val="55"/>
        <c:axId val="454646328"/>
        <c:axId val="415056064"/>
      </c:barChart>
      <c:catAx>
        <c:axId val="454646328"/>
        <c:scaling>
          <c:orientation val="minMax"/>
        </c:scaling>
        <c:delete val="0"/>
        <c:axPos val="b"/>
        <c:numFmt formatCode="General" sourceLinked="0"/>
        <c:majorTickMark val="none"/>
        <c:minorTickMark val="none"/>
        <c:tickLblPos val="nextTo"/>
        <c:txPr>
          <a:bodyPr/>
          <a:lstStyle/>
          <a:p>
            <a:pPr>
              <a:defRPr sz="800"/>
            </a:pPr>
            <a:endParaRPr lang="en-US"/>
          </a:p>
        </c:txPr>
        <c:crossAx val="415056064"/>
        <c:crosses val="autoZero"/>
        <c:auto val="1"/>
        <c:lblAlgn val="ctr"/>
        <c:lblOffset val="100"/>
        <c:noMultiLvlLbl val="0"/>
      </c:catAx>
      <c:valAx>
        <c:axId val="415056064"/>
        <c:scaling>
          <c:orientation val="minMax"/>
        </c:scaling>
        <c:delete val="0"/>
        <c:axPos val="l"/>
        <c:majorGridlines/>
        <c:numFmt formatCode="#,##0" sourceLinked="1"/>
        <c:majorTickMark val="none"/>
        <c:minorTickMark val="none"/>
        <c:tickLblPos val="nextTo"/>
        <c:txPr>
          <a:bodyPr/>
          <a:lstStyle/>
          <a:p>
            <a:pPr>
              <a:defRPr sz="800"/>
            </a:pPr>
            <a:endParaRPr lang="en-US"/>
          </a:p>
        </c:txPr>
        <c:crossAx val="454646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 staying spend</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1-905F-403C-AB70-EAACDF60B916}"/>
              </c:ext>
            </c:extLst>
          </c:dPt>
          <c:dPt>
            <c:idx val="1"/>
            <c:invertIfNegative val="0"/>
            <c:bubble3D val="0"/>
            <c:extLst>
              <c:ext xmlns:c16="http://schemas.microsoft.com/office/drawing/2014/chart" uri="{C3380CC4-5D6E-409C-BE32-E72D297353CC}">
                <c16:uniqueId val="{00000000-C80C-4242-9BE2-191870F8AC9D}"/>
              </c:ext>
            </c:extLst>
          </c:dPt>
          <c:dPt>
            <c:idx val="2"/>
            <c:invertIfNegative val="0"/>
            <c:bubble3D val="0"/>
            <c:spPr>
              <a:solidFill>
                <a:schemeClr val="accent3">
                  <a:lumMod val="50000"/>
                </a:schemeClr>
              </a:solidFill>
            </c:spPr>
            <c:extLst>
              <c:ext xmlns:c16="http://schemas.microsoft.com/office/drawing/2014/chart" uri="{C3380CC4-5D6E-409C-BE32-E72D297353CC}">
                <c16:uniqueId val="{00000002-905F-403C-AB70-EAACDF60B916}"/>
              </c:ext>
            </c:extLst>
          </c:dPt>
          <c:dPt>
            <c:idx val="3"/>
            <c:invertIfNegative val="0"/>
            <c:bubble3D val="0"/>
            <c:extLst>
              <c:ext xmlns:c16="http://schemas.microsoft.com/office/drawing/2014/chart" uri="{C3380CC4-5D6E-409C-BE32-E72D297353CC}">
                <c16:uniqueId val="{00000003-905F-403C-AB70-EAACDF60B916}"/>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83.578999999999994</c:v>
                </c:pt>
                <c:pt idx="1">
                  <c:v>142.49199999999999</c:v>
                </c:pt>
                <c:pt idx="2">
                  <c:v>68.366</c:v>
                </c:pt>
                <c:pt idx="3">
                  <c:v>72.971999999999994</c:v>
                </c:pt>
                <c:pt idx="4">
                  <c:v>54.098999999999997</c:v>
                </c:pt>
                <c:pt idx="5">
                  <c:v>66.340999999999994</c:v>
                </c:pt>
              </c:numCache>
            </c:numRef>
          </c:val>
          <c:extLst>
            <c:ext xmlns:c16="http://schemas.microsoft.com/office/drawing/2014/chart" uri="{C3380CC4-5D6E-409C-BE32-E72D297353CC}">
              <c16:uniqueId val="{00000004-905F-403C-AB70-EAACDF60B916}"/>
            </c:ext>
          </c:extLst>
        </c:ser>
        <c:dLbls>
          <c:showLegendKey val="0"/>
          <c:showVal val="0"/>
          <c:showCatName val="0"/>
          <c:showSerName val="0"/>
          <c:showPercent val="0"/>
          <c:showBubbleSize val="0"/>
        </c:dLbls>
        <c:gapWidth val="55"/>
        <c:axId val="415056848"/>
        <c:axId val="415057240"/>
      </c:barChart>
      <c:catAx>
        <c:axId val="415056848"/>
        <c:scaling>
          <c:orientation val="minMax"/>
        </c:scaling>
        <c:delete val="0"/>
        <c:axPos val="b"/>
        <c:numFmt formatCode="General" sourceLinked="0"/>
        <c:majorTickMark val="none"/>
        <c:minorTickMark val="none"/>
        <c:tickLblPos val="nextTo"/>
        <c:txPr>
          <a:bodyPr/>
          <a:lstStyle/>
          <a:p>
            <a:pPr>
              <a:defRPr sz="800"/>
            </a:pPr>
            <a:endParaRPr lang="en-US"/>
          </a:p>
        </c:txPr>
        <c:crossAx val="415057240"/>
        <c:crosses val="autoZero"/>
        <c:auto val="1"/>
        <c:lblAlgn val="ctr"/>
        <c:lblOffset val="100"/>
        <c:noMultiLvlLbl val="0"/>
      </c:catAx>
      <c:valAx>
        <c:axId val="415057240"/>
        <c:scaling>
          <c:orientation val="minMax"/>
        </c:scaling>
        <c:delete val="0"/>
        <c:axPos val="l"/>
        <c:majorGridlines/>
        <c:numFmt formatCode="&quot;£&quot;#,##0" sourceLinked="1"/>
        <c:majorTickMark val="none"/>
        <c:minorTickMark val="none"/>
        <c:tickLblPos val="nextTo"/>
        <c:txPr>
          <a:bodyPr/>
          <a:lstStyle/>
          <a:p>
            <a:pPr>
              <a:defRPr sz="800"/>
            </a:pPr>
            <a:endParaRPr lang="en-US"/>
          </a:p>
        </c:txPr>
        <c:crossAx val="415056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visits</a:t>
            </a:r>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4.5030281877977425E-2"/>
                  <c:y val="-6.4289241553537796E-2"/>
                </c:manualLayout>
              </c:layout>
              <c:showLegendKey val="0"/>
              <c:showVal val="1"/>
              <c:showCatName val="1"/>
              <c:showSerName val="0"/>
              <c:showPercent val="0"/>
              <c:showBubbleSize val="0"/>
              <c:extLst>
                <c:ext xmlns:c15="http://schemas.microsoft.com/office/drawing/2012/chart" uri="{CE6537A1-D6FC-4f65-9D91-7224C49458BB}">
                  <c15:layout>
                    <c:manualLayout>
                      <c:w val="0.22205003234041315"/>
                      <c:h val="0.13102235276936766"/>
                    </c:manualLayout>
                  </c15:layout>
                </c:ext>
                <c:ext xmlns:c16="http://schemas.microsoft.com/office/drawing/2014/chart" uri="{C3380CC4-5D6E-409C-BE32-E72D297353CC}">
                  <c16:uniqueId val="{00000000-DDAB-4AB0-8BB3-D6D50B255F96}"/>
                </c:ext>
              </c:extLst>
            </c:dLbl>
            <c:dLbl>
              <c:idx val="1"/>
              <c:layout>
                <c:manualLayout>
                  <c:x val="-6.0426613571106506E-2"/>
                  <c:y val="0.1490602412178021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AB-4AB0-8BB3-D6D50B255F96}"/>
                </c:ext>
              </c:extLst>
            </c:dLbl>
            <c:dLbl>
              <c:idx val="2"/>
              <c:layout>
                <c:manualLayout>
                  <c:x val="9.5827540933503E-2"/>
                  <c:y val="8.97927321506804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AB-4AB0-8BB3-D6D50B255F96}"/>
                </c:ext>
              </c:extLst>
            </c:dLbl>
            <c:dLbl>
              <c:idx val="3"/>
              <c:layout>
                <c:manualLayout>
                  <c:x val="8.6108624044866251E-3"/>
                  <c:y val="0.1034404626226826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AB-4AB0-8BB3-D6D50B255F96}"/>
                </c:ext>
              </c:extLst>
            </c:dLbl>
            <c:dLbl>
              <c:idx val="4"/>
              <c:layout>
                <c:manualLayout>
                  <c:x val="4.798584018881985E-2"/>
                  <c:y val="-6.1672611044950941E-2"/>
                </c:manualLayout>
              </c:layout>
              <c:showLegendKey val="0"/>
              <c:showVal val="1"/>
              <c:showCatName val="1"/>
              <c:showSerName val="0"/>
              <c:showPercent val="0"/>
              <c:showBubbleSize val="0"/>
              <c:extLst>
                <c:ext xmlns:c15="http://schemas.microsoft.com/office/drawing/2012/chart" uri="{CE6537A1-D6FC-4f65-9D91-7224C49458BB}">
                  <c15:layout>
                    <c:manualLayout>
                      <c:w val="0.24863774231169997"/>
                      <c:h val="0.13102235276936766"/>
                    </c:manualLayout>
                  </c15:layout>
                </c:ext>
                <c:ext xmlns:c16="http://schemas.microsoft.com/office/drawing/2014/chart" uri="{C3380CC4-5D6E-409C-BE32-E72D297353CC}">
                  <c16:uniqueId val="{00000004-DDAB-4AB0-8BB3-D6D50B255F96}"/>
                </c:ext>
              </c:extLst>
            </c:dLbl>
            <c:dLbl>
              <c:idx val="5"/>
              <c:layout>
                <c:manualLayout>
                  <c:x val="8.0489704665276024E-2"/>
                  <c:y val="-8.23542297425675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AB-4AB0-8BB3-D6D50B255F96}"/>
                </c:ext>
              </c:extLst>
            </c:dLbl>
            <c:dLbl>
              <c:idx val="6"/>
              <c:layout>
                <c:manualLayout>
                  <c:x val="1.9388154648469085E-2"/>
                  <c:y val="4.50600936747699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AB-4AB0-8BB3-D6D50B255F96}"/>
                </c:ext>
              </c:extLst>
            </c:dLbl>
            <c:dLbl>
              <c:idx val="8"/>
              <c:layout>
                <c:manualLayout>
                  <c:x val="2.1813895546203128E-2"/>
                  <c:y val="-0.1019710544659619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AB-4AB0-8BB3-D6D50B255F96}"/>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0.10132408575031526</c:v>
                </c:pt>
                <c:pt idx="1">
                  <c:v>0.34691046658259772</c:v>
                </c:pt>
                <c:pt idx="2">
                  <c:v>0.12370744010088272</c:v>
                </c:pt>
                <c:pt idx="3">
                  <c:v>0.18165195460277428</c:v>
                </c:pt>
                <c:pt idx="4">
                  <c:v>0.14615384615384616</c:v>
                </c:pt>
                <c:pt idx="5">
                  <c:v>0.10025220680958387</c:v>
                </c:pt>
              </c:numCache>
            </c:numRef>
          </c:val>
          <c:extLst>
            <c:ext xmlns:c16="http://schemas.microsoft.com/office/drawing/2014/chart" uri="{C3380CC4-5D6E-409C-BE32-E72D297353CC}">
              <c16:uniqueId val="{00000008-DDAB-4AB0-8BB3-D6D50B255F96}"/>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a:t>
            </a:r>
            <a:r>
              <a:rPr lang="en-GB" sz="1100" baseline="0" dirty="0"/>
              <a:t> spend</a:t>
            </a:r>
            <a:endParaRPr lang="en-GB" sz="1100" dirty="0"/>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1.4816975092424182E-2"/>
                  <c:y val="-7.3849051433802104E-2"/>
                </c:manualLayout>
              </c:layout>
              <c:showLegendKey val="0"/>
              <c:showVal val="1"/>
              <c:showCatName val="1"/>
              <c:showSerName val="0"/>
              <c:showPercent val="0"/>
              <c:showBubbleSize val="0"/>
              <c:extLst>
                <c:ext xmlns:c15="http://schemas.microsoft.com/office/drawing/2012/chart" uri="{CE6537A1-D6FC-4f65-9D91-7224C49458BB}">
                  <c15:layout>
                    <c:manualLayout>
                      <c:w val="0.23982256574367974"/>
                      <c:h val="0.13102235276936766"/>
                    </c:manualLayout>
                  </c15:layout>
                </c:ext>
                <c:ext xmlns:c16="http://schemas.microsoft.com/office/drawing/2014/chart" uri="{C3380CC4-5D6E-409C-BE32-E72D297353CC}">
                  <c16:uniqueId val="{00000000-DA83-4DBA-B4DA-36897CD6DF5E}"/>
                </c:ext>
              </c:extLst>
            </c:dLbl>
            <c:dLbl>
              <c:idx val="1"/>
              <c:layout>
                <c:manualLayout>
                  <c:x val="-2.1284218074302624E-2"/>
                  <c:y val="0.1203793060358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83-4DBA-B4DA-36897CD6DF5E}"/>
                </c:ext>
              </c:extLst>
            </c:dLbl>
            <c:dLbl>
              <c:idx val="2"/>
              <c:layout>
                <c:manualLayout>
                  <c:x val="6.7391487488276405E-2"/>
                  <c:y val="8.5013015403191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83-4DBA-B4DA-36897CD6DF5E}"/>
                </c:ext>
              </c:extLst>
            </c:dLbl>
            <c:dLbl>
              <c:idx val="3"/>
              <c:layout>
                <c:manualLayout>
                  <c:x val="3.6858834866295972E-2"/>
                  <c:y val="9.28610250025218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83-4DBA-B4DA-36897CD6DF5E}"/>
                </c:ext>
              </c:extLst>
            </c:dLbl>
            <c:dLbl>
              <c:idx val="4"/>
              <c:layout>
                <c:manualLayout>
                  <c:x val="3.7180139879633728E-2"/>
                  <c:y val="-3.5199175565669448E-2"/>
                </c:manualLayout>
              </c:layout>
              <c:showLegendKey val="0"/>
              <c:showVal val="1"/>
              <c:showCatName val="1"/>
              <c:showSerName val="0"/>
              <c:showPercent val="0"/>
              <c:showBubbleSize val="0"/>
              <c:extLst>
                <c:ext xmlns:c15="http://schemas.microsoft.com/office/drawing/2012/chart" uri="{CE6537A1-D6FC-4f65-9D91-7224C49458BB}">
                  <c15:layout>
                    <c:manualLayout>
                      <c:w val="0.23086520890843332"/>
                      <c:h val="0.13102235276936766"/>
                    </c:manualLayout>
                  </c15:layout>
                </c:ext>
                <c:ext xmlns:c16="http://schemas.microsoft.com/office/drawing/2014/chart" uri="{C3380CC4-5D6E-409C-BE32-E72D297353CC}">
                  <c16:uniqueId val="{00000004-DA83-4DBA-B4DA-36897CD6DF5E}"/>
                </c:ext>
              </c:extLst>
            </c:dLbl>
            <c:dLbl>
              <c:idx val="5"/>
              <c:layout>
                <c:manualLayout>
                  <c:x val="7.9371294531741327E-2"/>
                  <c:y val="-8.289697732504482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83-4DBA-B4DA-36897CD6DF5E}"/>
                </c:ext>
              </c:extLst>
            </c:dLbl>
            <c:dLbl>
              <c:idx val="6"/>
              <c:layout>
                <c:manualLayout>
                  <c:x val="-0.28939701852457744"/>
                  <c:y val="-0.114403813234609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83-4DBA-B4DA-36897CD6DF5E}"/>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0.11843898097100906</c:v>
                </c:pt>
                <c:pt idx="1">
                  <c:v>0.31204255682816828</c:v>
                </c:pt>
                <c:pt idx="2">
                  <c:v>0.11563647387202315</c:v>
                </c:pt>
                <c:pt idx="3">
                  <c:v>0.2110136271504566</c:v>
                </c:pt>
                <c:pt idx="4">
                  <c:v>0.14550623307893623</c:v>
                </c:pt>
                <c:pt idx="5">
                  <c:v>9.7362128099406794E-2</c:v>
                </c:pt>
              </c:numCache>
            </c:numRef>
          </c:val>
          <c:extLst>
            <c:ext xmlns:c16="http://schemas.microsoft.com/office/drawing/2014/chart" uri="{C3380CC4-5D6E-409C-BE32-E72D297353CC}">
              <c16:uniqueId val="{00000007-DA83-4DBA-B4DA-36897CD6DF5E}"/>
            </c:ext>
          </c:extLst>
        </c:ser>
        <c:dLbls>
          <c:showLegendKey val="0"/>
          <c:showVal val="0"/>
          <c:showCatName val="0"/>
          <c:showSerName val="0"/>
          <c:showPercent val="0"/>
          <c:showBubbleSize val="0"/>
          <c:showLeaderLines val="1"/>
        </c:dLbls>
      </c:pie3DChart>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visits</a:t>
            </a:r>
          </a:p>
        </c:rich>
      </c:tx>
      <c:overlay val="0"/>
    </c:title>
    <c:autoTitleDeleted val="0"/>
    <c:view3D>
      <c:rotX val="30"/>
      <c:rotY val="80"/>
      <c:rAngAx val="0"/>
    </c:view3D>
    <c:floor>
      <c:thickness val="0"/>
    </c:floor>
    <c:sideWall>
      <c:thickness val="0"/>
    </c:sideWall>
    <c:backWall>
      <c:thickness val="0"/>
    </c:backWall>
    <c:plotArea>
      <c:layout/>
      <c:pie3DChart>
        <c:varyColors val="1"/>
        <c:ser>
          <c:idx val="0"/>
          <c:order val="0"/>
          <c:tx>
            <c:strRef>
              <c:f>Sheet1!$B$1</c:f>
              <c:strCache>
                <c:ptCount val="1"/>
                <c:pt idx="0">
                  <c:v>Trips</c:v>
                </c:pt>
              </c:strCache>
            </c:strRef>
          </c:tx>
          <c:dLbls>
            <c:dLbl>
              <c:idx val="0"/>
              <c:layout>
                <c:manualLayout>
                  <c:x val="1.9897734285462394E-2"/>
                  <c:y val="0.1066324420743374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DE-4FD9-9E79-038AF00AD17C}"/>
                </c:ext>
              </c:extLst>
            </c:dLbl>
            <c:dLbl>
              <c:idx val="1"/>
              <c:layout>
                <c:manualLayout>
                  <c:x val="-9.9764392136119193E-2"/>
                  <c:y val="5.005346628152427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DE-4FD9-9E79-038AF00AD17C}"/>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DE-4FD9-9E79-038AF00AD17C}"/>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681000</c:v>
                </c:pt>
                <c:pt idx="1">
                  <c:v>1281000</c:v>
                </c:pt>
              </c:numCache>
            </c:numRef>
          </c:val>
          <c:extLst>
            <c:ext xmlns:c16="http://schemas.microsoft.com/office/drawing/2014/chart" uri="{C3380CC4-5D6E-409C-BE32-E72D297353CC}">
              <c16:uniqueId val="{00000003-79DE-4FD9-9E79-038AF00AD17C}"/>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 spend</a:t>
            </a:r>
          </a:p>
        </c:rich>
      </c:tx>
      <c:overlay val="0"/>
    </c:title>
    <c:autoTitleDeleted val="0"/>
    <c:view3D>
      <c:rotX val="30"/>
      <c:rotY val="60"/>
      <c:rAngAx val="0"/>
    </c:view3D>
    <c:floor>
      <c:thickness val="0"/>
    </c:floor>
    <c:sideWall>
      <c:thickness val="0"/>
    </c:sideWall>
    <c:backWall>
      <c:thickness val="0"/>
    </c:backWall>
    <c:plotArea>
      <c:layout/>
      <c:pie3DChart>
        <c:varyColors val="1"/>
        <c:ser>
          <c:idx val="0"/>
          <c:order val="0"/>
          <c:tx>
            <c:strRef>
              <c:f>Sheet1!$B$1</c:f>
              <c:strCache>
                <c:ptCount val="1"/>
                <c:pt idx="0">
                  <c:v>Spend</c:v>
                </c:pt>
              </c:strCache>
            </c:strRef>
          </c:tx>
          <c:dLbls>
            <c:dLbl>
              <c:idx val="0"/>
              <c:layout>
                <c:manualLayout>
                  <c:x val="-2.4887595874107483E-2"/>
                  <c:y val="9.19350010492660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FE-4EA7-B7FE-221D4B004010}"/>
                </c:ext>
              </c:extLst>
            </c:dLbl>
            <c:dLbl>
              <c:idx val="1"/>
              <c:layout>
                <c:manualLayout>
                  <c:x val="-5.7385171471392049E-2"/>
                  <c:y val="2.20831944598748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FE-4EA7-B7FE-221D4B004010}"/>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FE-4EA7-B7FE-221D4B004010}"/>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31634000</c:v>
                </c:pt>
                <c:pt idx="1">
                  <c:v>40079000</c:v>
                </c:pt>
              </c:numCache>
            </c:numRef>
          </c:val>
          <c:extLst>
            <c:ext xmlns:c16="http://schemas.microsoft.com/office/drawing/2014/chart" uri="{C3380CC4-5D6E-409C-BE32-E72D297353CC}">
              <c16:uniqueId val="{00000003-84FE-4EA7-B7FE-221D4B004010}"/>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trips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0-97C5-47C2-B2D9-BCDFA12EB176}"/>
              </c:ext>
            </c:extLst>
          </c:dPt>
          <c:dPt>
            <c:idx val="2"/>
            <c:invertIfNegative val="0"/>
            <c:bubble3D val="0"/>
            <c:extLst>
              <c:ext xmlns:c16="http://schemas.microsoft.com/office/drawing/2014/chart" uri="{C3380CC4-5D6E-409C-BE32-E72D297353CC}">
                <c16:uniqueId val="{00000001-97C5-47C2-B2D9-BCDFA12EB176}"/>
              </c:ext>
            </c:extLst>
          </c:dPt>
          <c:dPt>
            <c:idx val="3"/>
            <c:invertIfNegative val="0"/>
            <c:bubble3D val="0"/>
            <c:spPr>
              <a:solidFill>
                <a:schemeClr val="accent3">
                  <a:lumMod val="50000"/>
                </a:schemeClr>
              </a:solidFill>
            </c:spPr>
            <c:extLst>
              <c:ext xmlns:c16="http://schemas.microsoft.com/office/drawing/2014/chart" uri="{C3380CC4-5D6E-409C-BE32-E72D297353CC}">
                <c16:uniqueId val="{00000003-97C5-47C2-B2D9-BCDFA12EB176}"/>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371.8</c:v>
                </c:pt>
                <c:pt idx="1">
                  <c:v>576</c:v>
                </c:pt>
                <c:pt idx="2">
                  <c:v>305</c:v>
                </c:pt>
                <c:pt idx="3">
                  <c:v>344.8</c:v>
                </c:pt>
                <c:pt idx="4">
                  <c:v>278.5</c:v>
                </c:pt>
                <c:pt idx="5">
                  <c:v>314</c:v>
                </c:pt>
              </c:numCache>
            </c:numRef>
          </c:val>
          <c:extLst>
            <c:ext xmlns:c16="http://schemas.microsoft.com/office/drawing/2014/chart" uri="{C3380CC4-5D6E-409C-BE32-E72D297353CC}">
              <c16:uniqueId val="{00000004-97C5-47C2-B2D9-BCDFA12EB176}"/>
            </c:ext>
          </c:extLst>
        </c:ser>
        <c:dLbls>
          <c:showLegendKey val="0"/>
          <c:showVal val="0"/>
          <c:showCatName val="0"/>
          <c:showSerName val="0"/>
          <c:showPercent val="0"/>
          <c:showBubbleSize val="0"/>
        </c:dLbls>
        <c:gapWidth val="55"/>
        <c:axId val="502502984"/>
        <c:axId val="502500632"/>
      </c:barChart>
      <c:catAx>
        <c:axId val="502502984"/>
        <c:scaling>
          <c:orientation val="minMax"/>
        </c:scaling>
        <c:delete val="0"/>
        <c:axPos val="b"/>
        <c:numFmt formatCode="General" sourceLinked="0"/>
        <c:majorTickMark val="none"/>
        <c:minorTickMark val="none"/>
        <c:tickLblPos val="nextTo"/>
        <c:txPr>
          <a:bodyPr/>
          <a:lstStyle/>
          <a:p>
            <a:pPr>
              <a:defRPr sz="800"/>
            </a:pPr>
            <a:endParaRPr lang="en-US"/>
          </a:p>
        </c:txPr>
        <c:crossAx val="502500632"/>
        <c:crosses val="autoZero"/>
        <c:auto val="1"/>
        <c:lblAlgn val="ctr"/>
        <c:lblOffset val="100"/>
        <c:noMultiLvlLbl val="0"/>
      </c:catAx>
      <c:valAx>
        <c:axId val="502500632"/>
        <c:scaling>
          <c:orientation val="minMax"/>
        </c:scaling>
        <c:delete val="0"/>
        <c:axPos val="l"/>
        <c:majorGridlines/>
        <c:numFmt formatCode="0" sourceLinked="1"/>
        <c:majorTickMark val="none"/>
        <c:minorTickMark val="none"/>
        <c:tickLblPos val="nextTo"/>
        <c:txPr>
          <a:bodyPr/>
          <a:lstStyle/>
          <a:p>
            <a:pPr>
              <a:defRPr sz="800"/>
            </a:pPr>
            <a:endParaRPr lang="en-US"/>
          </a:p>
        </c:txPr>
        <c:crossAx val="502502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Seasonality</a:t>
            </a:r>
            <a:r>
              <a:rPr lang="en-GB" sz="1100" baseline="0" dirty="0"/>
              <a:t> - spend</a:t>
            </a:r>
            <a:endParaRPr lang="en-GB" sz="1100" dirty="0"/>
          </a:p>
        </c:rich>
      </c:tx>
      <c:overlay val="0"/>
    </c:title>
    <c:autoTitleDeleted val="0"/>
    <c:plotArea>
      <c:layout>
        <c:manualLayout>
          <c:layoutTarget val="inner"/>
          <c:xMode val="edge"/>
          <c:yMode val="edge"/>
          <c:x val="0.16037995991516249"/>
          <c:y val="0.16740994678350951"/>
          <c:w val="0.83203157774970604"/>
          <c:h val="0.48375785077301131"/>
        </c:manualLayout>
      </c:layout>
      <c:lineChart>
        <c:grouping val="standard"/>
        <c:varyColors val="0"/>
        <c:ser>
          <c:idx val="0"/>
          <c:order val="0"/>
          <c:tx>
            <c:strRef>
              <c:f>Sheet1!$B$1</c:f>
              <c:strCache>
                <c:ptCount val="1"/>
                <c:pt idx="0">
                  <c:v>UK spend (mn's)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0.0</c:formatCode>
                <c:ptCount val="12"/>
                <c:pt idx="0">
                  <c:v>29.008179188173617</c:v>
                </c:pt>
                <c:pt idx="1">
                  <c:v>11.818722797795386</c:v>
                </c:pt>
                <c:pt idx="2">
                  <c:v>35.520339034207723</c:v>
                </c:pt>
                <c:pt idx="3">
                  <c:v>18.987136155035234</c:v>
                </c:pt>
                <c:pt idx="4">
                  <c:v>27.760701524923981</c:v>
                </c:pt>
                <c:pt idx="5">
                  <c:v>35.888222408204513</c:v>
                </c:pt>
                <c:pt idx="6">
                  <c:v>20.172120061689025</c:v>
                </c:pt>
                <c:pt idx="7">
                  <c:v>30.139466623997379</c:v>
                </c:pt>
                <c:pt idx="8">
                  <c:v>39.601365641125696</c:v>
                </c:pt>
                <c:pt idx="9">
                  <c:v>28.361925600716166</c:v>
                </c:pt>
                <c:pt idx="10">
                  <c:v>30.96375839324066</c:v>
                </c:pt>
                <c:pt idx="11">
                  <c:v>32.276062570890645</c:v>
                </c:pt>
              </c:numCache>
            </c:numRef>
          </c:val>
          <c:smooth val="0"/>
          <c:extLst>
            <c:ext xmlns:c16="http://schemas.microsoft.com/office/drawing/2014/chart" uri="{C3380CC4-5D6E-409C-BE32-E72D297353CC}">
              <c16:uniqueId val="{00000000-A1B8-46BC-959E-36FFADD49A20}"/>
            </c:ext>
          </c:extLst>
        </c:ser>
        <c:ser>
          <c:idx val="1"/>
          <c:order val="1"/>
          <c:tx>
            <c:strRef>
              <c:f>Sheet1!$C$1</c:f>
              <c:strCache>
                <c:ptCount val="1"/>
                <c:pt idx="0">
                  <c:v>OS spend (mn's)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5.451950000000001</c:v>
                </c:pt>
                <c:pt idx="1">
                  <c:v>7.8274425000000019</c:v>
                </c:pt>
                <c:pt idx="2">
                  <c:v>7.9832125000000023</c:v>
                </c:pt>
                <c:pt idx="3">
                  <c:v>16.000186531690144</c:v>
                </c:pt>
                <c:pt idx="4">
                  <c:v>13.373893287852114</c:v>
                </c:pt>
                <c:pt idx="5">
                  <c:v>16.525445180457748</c:v>
                </c:pt>
                <c:pt idx="6">
                  <c:v>20.073133054101223</c:v>
                </c:pt>
                <c:pt idx="7">
                  <c:v>24.491747248400234</c:v>
                </c:pt>
                <c:pt idx="8">
                  <c:v>9.6893896974985463</c:v>
                </c:pt>
                <c:pt idx="9">
                  <c:v>8.5854051983584121</c:v>
                </c:pt>
                <c:pt idx="10">
                  <c:v>7.0244224350205187</c:v>
                </c:pt>
                <c:pt idx="11">
                  <c:v>10.323772366621064</c:v>
                </c:pt>
              </c:numCache>
            </c:numRef>
          </c:val>
          <c:smooth val="0"/>
          <c:extLst>
            <c:ext xmlns:c16="http://schemas.microsoft.com/office/drawing/2014/chart" uri="{C3380CC4-5D6E-409C-BE32-E72D297353CC}">
              <c16:uniqueId val="{00000001-A1B8-46BC-959E-36FFADD49A20}"/>
            </c:ext>
          </c:extLst>
        </c:ser>
        <c:ser>
          <c:idx val="2"/>
          <c:order val="2"/>
          <c:tx>
            <c:strRef>
              <c:f>Sheet1!$D$1</c:f>
              <c:strCache>
                <c:ptCount val="1"/>
                <c:pt idx="0">
                  <c:v>Total spend (mn's)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34.460129188173617</c:v>
                </c:pt>
                <c:pt idx="1">
                  <c:v>19.646165297795388</c:v>
                </c:pt>
                <c:pt idx="2">
                  <c:v>43.503551534207723</c:v>
                </c:pt>
                <c:pt idx="3">
                  <c:v>34.987322686725378</c:v>
                </c:pt>
                <c:pt idx="4">
                  <c:v>41.134594812776093</c:v>
                </c:pt>
                <c:pt idx="5">
                  <c:v>52.413667588662264</c:v>
                </c:pt>
                <c:pt idx="6">
                  <c:v>40.245253115790248</c:v>
                </c:pt>
                <c:pt idx="7">
                  <c:v>54.631213872397609</c:v>
                </c:pt>
                <c:pt idx="8">
                  <c:v>49.290755338624244</c:v>
                </c:pt>
                <c:pt idx="9">
                  <c:v>36.947330799074578</c:v>
                </c:pt>
                <c:pt idx="10">
                  <c:v>37.988180828261179</c:v>
                </c:pt>
                <c:pt idx="11">
                  <c:v>42.599834937511709</c:v>
                </c:pt>
              </c:numCache>
            </c:numRef>
          </c:val>
          <c:smooth val="0"/>
          <c:extLst>
            <c:ext xmlns:c16="http://schemas.microsoft.com/office/drawing/2014/chart" uri="{C3380CC4-5D6E-409C-BE32-E72D297353CC}">
              <c16:uniqueId val="{00000002-A1B8-46BC-959E-36FFADD49A20}"/>
            </c:ext>
          </c:extLst>
        </c:ser>
        <c:dLbls>
          <c:showLegendKey val="0"/>
          <c:showVal val="0"/>
          <c:showCatName val="0"/>
          <c:showSerName val="0"/>
          <c:showPercent val="0"/>
          <c:showBubbleSize val="0"/>
        </c:dLbls>
        <c:marker val="1"/>
        <c:smooth val="0"/>
        <c:axId val="359742584"/>
        <c:axId val="359742976"/>
      </c:lineChart>
      <c:catAx>
        <c:axId val="359742584"/>
        <c:scaling>
          <c:orientation val="minMax"/>
        </c:scaling>
        <c:delete val="0"/>
        <c:axPos val="b"/>
        <c:numFmt formatCode="General" sourceLinked="0"/>
        <c:majorTickMark val="none"/>
        <c:minorTickMark val="none"/>
        <c:tickLblPos val="nextTo"/>
        <c:crossAx val="359742976"/>
        <c:crosses val="autoZero"/>
        <c:auto val="1"/>
        <c:lblAlgn val="ctr"/>
        <c:lblOffset val="100"/>
        <c:noMultiLvlLbl val="0"/>
      </c:catAx>
      <c:valAx>
        <c:axId val="359742976"/>
        <c:scaling>
          <c:orientation val="minMax"/>
        </c:scaling>
        <c:delete val="1"/>
        <c:axPos val="l"/>
        <c:majorGridlines/>
        <c:numFmt formatCode="0.0" sourceLinked="1"/>
        <c:majorTickMark val="none"/>
        <c:minorTickMark val="none"/>
        <c:tickLblPos val="nextTo"/>
        <c:crossAx val="359742584"/>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nights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0-F41B-4A2A-B825-C40AC89347B8}"/>
              </c:ext>
            </c:extLst>
          </c:dPt>
          <c:dPt>
            <c:idx val="2"/>
            <c:invertIfNegative val="0"/>
            <c:bubble3D val="0"/>
            <c:extLst>
              <c:ext xmlns:c16="http://schemas.microsoft.com/office/drawing/2014/chart" uri="{C3380CC4-5D6E-409C-BE32-E72D297353CC}">
                <c16:uniqueId val="{00000001-F41B-4A2A-B825-C40AC89347B8}"/>
              </c:ext>
            </c:extLst>
          </c:dPt>
          <c:dPt>
            <c:idx val="3"/>
            <c:invertIfNegative val="0"/>
            <c:bubble3D val="0"/>
            <c:spPr>
              <a:solidFill>
                <a:schemeClr val="accent3">
                  <a:lumMod val="50000"/>
                </a:schemeClr>
              </a:solidFill>
            </c:spPr>
            <c:extLst>
              <c:ext xmlns:c16="http://schemas.microsoft.com/office/drawing/2014/chart" uri="{C3380CC4-5D6E-409C-BE32-E72D297353CC}">
                <c16:uniqueId val="{00000003-F41B-4A2A-B825-C40AC89347B8}"/>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1035</c:v>
                </c:pt>
                <c:pt idx="1">
                  <c:v>1685</c:v>
                </c:pt>
                <c:pt idx="2">
                  <c:v>1014</c:v>
                </c:pt>
                <c:pt idx="3">
                  <c:v>931</c:v>
                </c:pt>
                <c:pt idx="4">
                  <c:v>783</c:v>
                </c:pt>
                <c:pt idx="5">
                  <c:v>859</c:v>
                </c:pt>
              </c:numCache>
            </c:numRef>
          </c:val>
          <c:extLst>
            <c:ext xmlns:c16="http://schemas.microsoft.com/office/drawing/2014/chart" uri="{C3380CC4-5D6E-409C-BE32-E72D297353CC}">
              <c16:uniqueId val="{00000004-F41B-4A2A-B825-C40AC89347B8}"/>
            </c:ext>
          </c:extLst>
        </c:ser>
        <c:dLbls>
          <c:showLegendKey val="0"/>
          <c:showVal val="0"/>
          <c:showCatName val="0"/>
          <c:showSerName val="0"/>
          <c:showPercent val="0"/>
          <c:showBubbleSize val="0"/>
        </c:dLbls>
        <c:gapWidth val="55"/>
        <c:axId val="502501024"/>
        <c:axId val="502501808"/>
      </c:barChart>
      <c:catAx>
        <c:axId val="502501024"/>
        <c:scaling>
          <c:orientation val="minMax"/>
        </c:scaling>
        <c:delete val="0"/>
        <c:axPos val="b"/>
        <c:numFmt formatCode="General" sourceLinked="0"/>
        <c:majorTickMark val="none"/>
        <c:minorTickMark val="none"/>
        <c:tickLblPos val="nextTo"/>
        <c:txPr>
          <a:bodyPr/>
          <a:lstStyle/>
          <a:p>
            <a:pPr>
              <a:defRPr sz="800"/>
            </a:pPr>
            <a:endParaRPr lang="en-US"/>
          </a:p>
        </c:txPr>
        <c:crossAx val="502501808"/>
        <c:crosses val="autoZero"/>
        <c:auto val="1"/>
        <c:lblAlgn val="ctr"/>
        <c:lblOffset val="100"/>
        <c:noMultiLvlLbl val="0"/>
      </c:catAx>
      <c:valAx>
        <c:axId val="502501808"/>
        <c:scaling>
          <c:orientation val="minMax"/>
        </c:scaling>
        <c:delete val="0"/>
        <c:axPos val="l"/>
        <c:majorGridlines/>
        <c:numFmt formatCode="#,##0" sourceLinked="1"/>
        <c:majorTickMark val="none"/>
        <c:minorTickMark val="none"/>
        <c:tickLblPos val="nextTo"/>
        <c:txPr>
          <a:bodyPr/>
          <a:lstStyle/>
          <a:p>
            <a:pPr>
              <a:defRPr sz="800"/>
            </a:pPr>
            <a:endParaRPr lang="en-US"/>
          </a:p>
        </c:txPr>
        <c:crossAx val="502501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 staying spend</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0-FF40-4506-B52F-518327A15013}"/>
              </c:ext>
            </c:extLst>
          </c:dPt>
          <c:dPt>
            <c:idx val="2"/>
            <c:invertIfNegative val="0"/>
            <c:bubble3D val="0"/>
            <c:extLst>
              <c:ext xmlns:c16="http://schemas.microsoft.com/office/drawing/2014/chart" uri="{C3380CC4-5D6E-409C-BE32-E72D297353CC}">
                <c16:uniqueId val="{00000001-FF40-4506-B52F-518327A15013}"/>
              </c:ext>
            </c:extLst>
          </c:dPt>
          <c:dPt>
            <c:idx val="3"/>
            <c:invertIfNegative val="0"/>
            <c:bubble3D val="0"/>
            <c:spPr>
              <a:solidFill>
                <a:schemeClr val="accent3">
                  <a:lumMod val="50000"/>
                </a:schemeClr>
              </a:solidFill>
            </c:spPr>
            <c:extLst>
              <c:ext xmlns:c16="http://schemas.microsoft.com/office/drawing/2014/chart" uri="{C3380CC4-5D6E-409C-BE32-E72D297353CC}">
                <c16:uniqueId val="{00000003-FF40-4506-B52F-518327A15013}"/>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83.578999999999994</c:v>
                </c:pt>
                <c:pt idx="1">
                  <c:v>142.49199999999999</c:v>
                </c:pt>
                <c:pt idx="2">
                  <c:v>68.366</c:v>
                </c:pt>
                <c:pt idx="3">
                  <c:v>72.971999999999994</c:v>
                </c:pt>
                <c:pt idx="4">
                  <c:v>54.098999999999997</c:v>
                </c:pt>
                <c:pt idx="5">
                  <c:v>66.340999999999994</c:v>
                </c:pt>
              </c:numCache>
            </c:numRef>
          </c:val>
          <c:extLst>
            <c:ext xmlns:c16="http://schemas.microsoft.com/office/drawing/2014/chart" uri="{C3380CC4-5D6E-409C-BE32-E72D297353CC}">
              <c16:uniqueId val="{00000004-FF40-4506-B52F-518327A15013}"/>
            </c:ext>
          </c:extLst>
        </c:ser>
        <c:dLbls>
          <c:showLegendKey val="0"/>
          <c:showVal val="0"/>
          <c:showCatName val="0"/>
          <c:showSerName val="0"/>
          <c:showPercent val="0"/>
          <c:showBubbleSize val="0"/>
        </c:dLbls>
        <c:gapWidth val="55"/>
        <c:axId val="502502200"/>
        <c:axId val="501042080"/>
      </c:barChart>
      <c:catAx>
        <c:axId val="502502200"/>
        <c:scaling>
          <c:orientation val="minMax"/>
        </c:scaling>
        <c:delete val="0"/>
        <c:axPos val="b"/>
        <c:numFmt formatCode="General" sourceLinked="0"/>
        <c:majorTickMark val="none"/>
        <c:minorTickMark val="none"/>
        <c:tickLblPos val="nextTo"/>
        <c:txPr>
          <a:bodyPr/>
          <a:lstStyle/>
          <a:p>
            <a:pPr>
              <a:defRPr sz="800"/>
            </a:pPr>
            <a:endParaRPr lang="en-US"/>
          </a:p>
        </c:txPr>
        <c:crossAx val="501042080"/>
        <c:crosses val="autoZero"/>
        <c:auto val="1"/>
        <c:lblAlgn val="ctr"/>
        <c:lblOffset val="100"/>
        <c:noMultiLvlLbl val="0"/>
      </c:catAx>
      <c:valAx>
        <c:axId val="501042080"/>
        <c:scaling>
          <c:orientation val="minMax"/>
        </c:scaling>
        <c:delete val="0"/>
        <c:axPos val="l"/>
        <c:majorGridlines/>
        <c:numFmt formatCode="&quot;£&quot;#,##0" sourceLinked="1"/>
        <c:majorTickMark val="none"/>
        <c:minorTickMark val="none"/>
        <c:tickLblPos val="nextTo"/>
        <c:txPr>
          <a:bodyPr/>
          <a:lstStyle/>
          <a:p>
            <a:pPr>
              <a:defRPr sz="800"/>
            </a:pPr>
            <a:endParaRPr lang="en-US"/>
          </a:p>
        </c:txPr>
        <c:crossAx val="502502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visits</a:t>
            </a:r>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4.5030281877977425E-2"/>
                  <c:y val="-6.4289241553537796E-2"/>
                </c:manualLayout>
              </c:layout>
              <c:showLegendKey val="0"/>
              <c:showVal val="1"/>
              <c:showCatName val="1"/>
              <c:showSerName val="0"/>
              <c:showPercent val="0"/>
              <c:showBubbleSize val="0"/>
              <c:extLst>
                <c:ext xmlns:c15="http://schemas.microsoft.com/office/drawing/2012/chart" uri="{CE6537A1-D6FC-4f65-9D91-7224C49458BB}">
                  <c15:layout>
                    <c:manualLayout>
                      <c:w val="0.22205003234041315"/>
                      <c:h val="0.13102235276936766"/>
                    </c:manualLayout>
                  </c15:layout>
                </c:ext>
                <c:ext xmlns:c16="http://schemas.microsoft.com/office/drawing/2014/chart" uri="{C3380CC4-5D6E-409C-BE32-E72D297353CC}">
                  <c16:uniqueId val="{00000000-AA99-447C-9A42-44F05A732808}"/>
                </c:ext>
              </c:extLst>
            </c:dLbl>
            <c:dLbl>
              <c:idx val="1"/>
              <c:layout>
                <c:manualLayout>
                  <c:x val="-6.0426613571106506E-2"/>
                  <c:y val="0.1490602412178021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47C-9A42-44F05A732808}"/>
                </c:ext>
              </c:extLst>
            </c:dLbl>
            <c:dLbl>
              <c:idx val="2"/>
              <c:layout>
                <c:manualLayout>
                  <c:x val="9.5827540933503E-2"/>
                  <c:y val="8.97927321506804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47C-9A42-44F05A732808}"/>
                </c:ext>
              </c:extLst>
            </c:dLbl>
            <c:dLbl>
              <c:idx val="3"/>
              <c:layout>
                <c:manualLayout>
                  <c:x val="8.6108624044866251E-3"/>
                  <c:y val="0.1034404626226826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47C-9A42-44F05A732808}"/>
                </c:ext>
              </c:extLst>
            </c:dLbl>
            <c:dLbl>
              <c:idx val="4"/>
              <c:layout>
                <c:manualLayout>
                  <c:x val="4.798584018881985E-2"/>
                  <c:y val="-6.1672611044950941E-2"/>
                </c:manualLayout>
              </c:layout>
              <c:showLegendKey val="0"/>
              <c:showVal val="1"/>
              <c:showCatName val="1"/>
              <c:showSerName val="0"/>
              <c:showPercent val="0"/>
              <c:showBubbleSize val="0"/>
              <c:extLst>
                <c:ext xmlns:c15="http://schemas.microsoft.com/office/drawing/2012/chart" uri="{CE6537A1-D6FC-4f65-9D91-7224C49458BB}">
                  <c15:layout>
                    <c:manualLayout>
                      <c:w val="0.24863774231169997"/>
                      <c:h val="0.13102235276936766"/>
                    </c:manualLayout>
                  </c15:layout>
                </c:ext>
                <c:ext xmlns:c16="http://schemas.microsoft.com/office/drawing/2014/chart" uri="{C3380CC4-5D6E-409C-BE32-E72D297353CC}">
                  <c16:uniqueId val="{00000004-AA99-447C-9A42-44F05A732808}"/>
                </c:ext>
              </c:extLst>
            </c:dLbl>
            <c:dLbl>
              <c:idx val="5"/>
              <c:layout>
                <c:manualLayout>
                  <c:x val="8.0489704665276024E-2"/>
                  <c:y val="-8.23542297425675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99-447C-9A42-44F05A732808}"/>
                </c:ext>
              </c:extLst>
            </c:dLbl>
            <c:dLbl>
              <c:idx val="6"/>
              <c:layout>
                <c:manualLayout>
                  <c:x val="1.9388154648469085E-2"/>
                  <c:y val="4.50600936747699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99-447C-9A42-44F05A732808}"/>
                </c:ext>
              </c:extLst>
            </c:dLbl>
            <c:dLbl>
              <c:idx val="8"/>
              <c:layout>
                <c:manualLayout>
                  <c:x val="2.1813895546203128E-2"/>
                  <c:y val="-0.1019710544659619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99-447C-9A42-44F05A732808}"/>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0.10132408575031526</c:v>
                </c:pt>
                <c:pt idx="1">
                  <c:v>0.34691046658259772</c:v>
                </c:pt>
                <c:pt idx="2">
                  <c:v>0.12370744010088272</c:v>
                </c:pt>
                <c:pt idx="3">
                  <c:v>0.18165195460277428</c:v>
                </c:pt>
                <c:pt idx="4">
                  <c:v>0.14615384615384616</c:v>
                </c:pt>
                <c:pt idx="5">
                  <c:v>0.10025220680958387</c:v>
                </c:pt>
              </c:numCache>
            </c:numRef>
          </c:val>
          <c:extLst>
            <c:ext xmlns:c16="http://schemas.microsoft.com/office/drawing/2014/chart" uri="{C3380CC4-5D6E-409C-BE32-E72D297353CC}">
              <c16:uniqueId val="{00000008-AA99-447C-9A42-44F05A732808}"/>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a:t>
            </a:r>
            <a:r>
              <a:rPr lang="en-GB" sz="1100" baseline="0" dirty="0"/>
              <a:t> spend</a:t>
            </a:r>
            <a:endParaRPr lang="en-GB" sz="1100" dirty="0"/>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1.4816975092424182E-2"/>
                  <c:y val="-7.3849051433802104E-2"/>
                </c:manualLayout>
              </c:layout>
              <c:showLegendKey val="0"/>
              <c:showVal val="1"/>
              <c:showCatName val="1"/>
              <c:showSerName val="0"/>
              <c:showPercent val="0"/>
              <c:showBubbleSize val="0"/>
              <c:extLst>
                <c:ext xmlns:c15="http://schemas.microsoft.com/office/drawing/2012/chart" uri="{CE6537A1-D6FC-4f65-9D91-7224C49458BB}">
                  <c15:layout>
                    <c:manualLayout>
                      <c:w val="0.23982256574367974"/>
                      <c:h val="0.13102235276936766"/>
                    </c:manualLayout>
                  </c15:layout>
                </c:ext>
                <c:ext xmlns:c16="http://schemas.microsoft.com/office/drawing/2014/chart" uri="{C3380CC4-5D6E-409C-BE32-E72D297353CC}">
                  <c16:uniqueId val="{00000000-2FE6-4098-9B65-93D55F8D3666}"/>
                </c:ext>
              </c:extLst>
            </c:dLbl>
            <c:dLbl>
              <c:idx val="1"/>
              <c:layout>
                <c:manualLayout>
                  <c:x val="-2.1284218074302624E-2"/>
                  <c:y val="0.1203793060358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6-4098-9B65-93D55F8D3666}"/>
                </c:ext>
              </c:extLst>
            </c:dLbl>
            <c:dLbl>
              <c:idx val="2"/>
              <c:layout>
                <c:manualLayout>
                  <c:x val="6.7391487488276405E-2"/>
                  <c:y val="8.5013015403191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E6-4098-9B65-93D55F8D3666}"/>
                </c:ext>
              </c:extLst>
            </c:dLbl>
            <c:dLbl>
              <c:idx val="3"/>
              <c:layout>
                <c:manualLayout>
                  <c:x val="3.6858834866295972E-2"/>
                  <c:y val="9.28610250025218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E6-4098-9B65-93D55F8D3666}"/>
                </c:ext>
              </c:extLst>
            </c:dLbl>
            <c:dLbl>
              <c:idx val="4"/>
              <c:layout>
                <c:manualLayout>
                  <c:x val="3.7180139879633728E-2"/>
                  <c:y val="-3.5199175565669448E-2"/>
                </c:manualLayout>
              </c:layout>
              <c:showLegendKey val="0"/>
              <c:showVal val="1"/>
              <c:showCatName val="1"/>
              <c:showSerName val="0"/>
              <c:showPercent val="0"/>
              <c:showBubbleSize val="0"/>
              <c:extLst>
                <c:ext xmlns:c15="http://schemas.microsoft.com/office/drawing/2012/chart" uri="{CE6537A1-D6FC-4f65-9D91-7224C49458BB}">
                  <c15:layout>
                    <c:manualLayout>
                      <c:w val="0.23086520890843332"/>
                      <c:h val="0.13102235276936766"/>
                    </c:manualLayout>
                  </c15:layout>
                </c:ext>
                <c:ext xmlns:c16="http://schemas.microsoft.com/office/drawing/2014/chart" uri="{C3380CC4-5D6E-409C-BE32-E72D297353CC}">
                  <c16:uniqueId val="{00000004-2FE6-4098-9B65-93D55F8D3666}"/>
                </c:ext>
              </c:extLst>
            </c:dLbl>
            <c:dLbl>
              <c:idx val="5"/>
              <c:layout>
                <c:manualLayout>
                  <c:x val="7.9371294531741327E-2"/>
                  <c:y val="-8.289697732504482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E6-4098-9B65-93D55F8D3666}"/>
                </c:ext>
              </c:extLst>
            </c:dLbl>
            <c:dLbl>
              <c:idx val="6"/>
              <c:layout>
                <c:manualLayout>
                  <c:x val="-0.28939701852457744"/>
                  <c:y val="-0.114403813234609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E6-4098-9B65-93D55F8D3666}"/>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0.11843898097100906</c:v>
                </c:pt>
                <c:pt idx="1">
                  <c:v>0.31204255682816828</c:v>
                </c:pt>
                <c:pt idx="2">
                  <c:v>0.11563647387202315</c:v>
                </c:pt>
                <c:pt idx="3">
                  <c:v>0.2110136271504566</c:v>
                </c:pt>
                <c:pt idx="4">
                  <c:v>0.14550623307893623</c:v>
                </c:pt>
                <c:pt idx="5">
                  <c:v>9.7362128099406794E-2</c:v>
                </c:pt>
              </c:numCache>
            </c:numRef>
          </c:val>
          <c:extLst>
            <c:ext xmlns:c16="http://schemas.microsoft.com/office/drawing/2014/chart" uri="{C3380CC4-5D6E-409C-BE32-E72D297353CC}">
              <c16:uniqueId val="{00000007-2FE6-4098-9B65-93D55F8D3666}"/>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visits</a:t>
            </a:r>
          </a:p>
        </c:rich>
      </c:tx>
      <c:overlay val="0"/>
    </c:title>
    <c:autoTitleDeleted val="0"/>
    <c:view3D>
      <c:rotX val="30"/>
      <c:rotY val="80"/>
      <c:rAngAx val="0"/>
    </c:view3D>
    <c:floor>
      <c:thickness val="0"/>
    </c:floor>
    <c:sideWall>
      <c:thickness val="0"/>
    </c:sideWall>
    <c:backWall>
      <c:thickness val="0"/>
    </c:backWall>
    <c:plotArea>
      <c:layout/>
      <c:pie3DChart>
        <c:varyColors val="1"/>
        <c:ser>
          <c:idx val="0"/>
          <c:order val="0"/>
          <c:tx>
            <c:strRef>
              <c:f>Sheet1!$B$1</c:f>
              <c:strCache>
                <c:ptCount val="1"/>
                <c:pt idx="0">
                  <c:v>Trips</c:v>
                </c:pt>
              </c:strCache>
            </c:strRef>
          </c:tx>
          <c:dLbls>
            <c:dLbl>
              <c:idx val="0"/>
              <c:layout>
                <c:manualLayout>
                  <c:x val="1.9897734285462394E-2"/>
                  <c:y val="0.1066324420743374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20-4438-9235-2EC9A7298AF1}"/>
                </c:ext>
              </c:extLst>
            </c:dLbl>
            <c:dLbl>
              <c:idx val="1"/>
              <c:layout>
                <c:manualLayout>
                  <c:x val="-2.69882306268182E-2"/>
                  <c:y val="-0.1018200909775457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20-4438-9235-2EC9A7298AF1}"/>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20-4438-9235-2EC9A7298AF1}"/>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2686000</c:v>
                </c:pt>
                <c:pt idx="1">
                  <c:v>195000</c:v>
                </c:pt>
              </c:numCache>
            </c:numRef>
          </c:val>
          <c:extLst>
            <c:ext xmlns:c16="http://schemas.microsoft.com/office/drawing/2014/chart" uri="{C3380CC4-5D6E-409C-BE32-E72D297353CC}">
              <c16:uniqueId val="{00000003-3020-4438-9235-2EC9A7298AF1}"/>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 spend</a:t>
            </a:r>
          </a:p>
        </c:rich>
      </c:tx>
      <c:overlay val="0"/>
    </c:title>
    <c:autoTitleDeleted val="0"/>
    <c:view3D>
      <c:rotX val="30"/>
      <c:rotY val="60"/>
      <c:rAngAx val="0"/>
    </c:view3D>
    <c:floor>
      <c:thickness val="0"/>
    </c:floor>
    <c:sideWall>
      <c:thickness val="0"/>
    </c:sideWall>
    <c:backWall>
      <c:thickness val="0"/>
    </c:backWall>
    <c:plotArea>
      <c:layout/>
      <c:pie3DChart>
        <c:varyColors val="1"/>
        <c:ser>
          <c:idx val="0"/>
          <c:order val="0"/>
          <c:tx>
            <c:strRef>
              <c:f>Sheet1!$B$1</c:f>
              <c:strCache>
                <c:ptCount val="1"/>
                <c:pt idx="0">
                  <c:v>Spend</c:v>
                </c:pt>
              </c:strCache>
            </c:strRef>
          </c:tx>
          <c:dLbls>
            <c:dLbl>
              <c:idx val="0"/>
              <c:layout>
                <c:manualLayout>
                  <c:x val="-2.7686679009080492E-2"/>
                  <c:y val="1.354864891555250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7F-400D-B2FB-4F271E42C31D}"/>
                </c:ext>
              </c:extLst>
            </c:dLbl>
            <c:dLbl>
              <c:idx val="1"/>
              <c:layout>
                <c:manualLayout>
                  <c:x val="5.7377237062505512E-2"/>
                  <c:y val="7.385753434803563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7F-400D-B2FB-4F271E42C31D}"/>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7F-400D-B2FB-4F271E42C31D}"/>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124755000</c:v>
                </c:pt>
                <c:pt idx="1">
                  <c:v>6107000</c:v>
                </c:pt>
              </c:numCache>
            </c:numRef>
          </c:val>
          <c:extLst>
            <c:ext xmlns:c16="http://schemas.microsoft.com/office/drawing/2014/chart" uri="{C3380CC4-5D6E-409C-BE32-E72D297353CC}">
              <c16:uniqueId val="{00000003-177F-400D-B2FB-4F271E42C31D}"/>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trips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0-97C5-47C2-B2D9-BCDFA12EB176}"/>
              </c:ext>
            </c:extLst>
          </c:dPt>
          <c:dPt>
            <c:idx val="2"/>
            <c:invertIfNegative val="0"/>
            <c:bubble3D val="0"/>
            <c:extLst>
              <c:ext xmlns:c16="http://schemas.microsoft.com/office/drawing/2014/chart" uri="{C3380CC4-5D6E-409C-BE32-E72D297353CC}">
                <c16:uniqueId val="{00000001-97C5-47C2-B2D9-BCDFA12EB176}"/>
              </c:ext>
            </c:extLst>
          </c:dPt>
          <c:dPt>
            <c:idx val="3"/>
            <c:invertIfNegative val="0"/>
            <c:bubble3D val="0"/>
            <c:extLst>
              <c:ext xmlns:c16="http://schemas.microsoft.com/office/drawing/2014/chart" uri="{C3380CC4-5D6E-409C-BE32-E72D297353CC}">
                <c16:uniqueId val="{00000003-97C5-47C2-B2D9-BCDFA12EB176}"/>
              </c:ext>
            </c:extLst>
          </c:dPt>
          <c:dPt>
            <c:idx val="4"/>
            <c:invertIfNegative val="0"/>
            <c:bubble3D val="0"/>
            <c:spPr>
              <a:solidFill>
                <a:schemeClr val="accent3">
                  <a:lumMod val="50000"/>
                </a:schemeClr>
              </a:solidFill>
            </c:spPr>
            <c:extLst>
              <c:ext xmlns:c16="http://schemas.microsoft.com/office/drawing/2014/chart" uri="{C3380CC4-5D6E-409C-BE32-E72D297353CC}">
                <c16:uniqueId val="{00000000-198E-47EC-9097-4C2601B45623}"/>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371.8</c:v>
                </c:pt>
                <c:pt idx="1">
                  <c:v>576</c:v>
                </c:pt>
                <c:pt idx="2">
                  <c:v>305</c:v>
                </c:pt>
                <c:pt idx="3">
                  <c:v>344.8</c:v>
                </c:pt>
                <c:pt idx="4">
                  <c:v>278.5</c:v>
                </c:pt>
                <c:pt idx="5">
                  <c:v>314</c:v>
                </c:pt>
              </c:numCache>
            </c:numRef>
          </c:val>
          <c:extLst>
            <c:ext xmlns:c16="http://schemas.microsoft.com/office/drawing/2014/chart" uri="{C3380CC4-5D6E-409C-BE32-E72D297353CC}">
              <c16:uniqueId val="{00000004-97C5-47C2-B2D9-BCDFA12EB176}"/>
            </c:ext>
          </c:extLst>
        </c:ser>
        <c:dLbls>
          <c:showLegendKey val="0"/>
          <c:showVal val="0"/>
          <c:showCatName val="0"/>
          <c:showSerName val="0"/>
          <c:showPercent val="0"/>
          <c:showBubbleSize val="0"/>
        </c:dLbls>
        <c:gapWidth val="55"/>
        <c:axId val="502502984"/>
        <c:axId val="502500632"/>
      </c:barChart>
      <c:catAx>
        <c:axId val="502502984"/>
        <c:scaling>
          <c:orientation val="minMax"/>
        </c:scaling>
        <c:delete val="0"/>
        <c:axPos val="b"/>
        <c:numFmt formatCode="General" sourceLinked="0"/>
        <c:majorTickMark val="none"/>
        <c:minorTickMark val="none"/>
        <c:tickLblPos val="nextTo"/>
        <c:txPr>
          <a:bodyPr/>
          <a:lstStyle/>
          <a:p>
            <a:pPr>
              <a:defRPr sz="800"/>
            </a:pPr>
            <a:endParaRPr lang="en-US"/>
          </a:p>
        </c:txPr>
        <c:crossAx val="502500632"/>
        <c:crosses val="autoZero"/>
        <c:auto val="1"/>
        <c:lblAlgn val="ctr"/>
        <c:lblOffset val="100"/>
        <c:noMultiLvlLbl val="0"/>
      </c:catAx>
      <c:valAx>
        <c:axId val="502500632"/>
        <c:scaling>
          <c:orientation val="minMax"/>
        </c:scaling>
        <c:delete val="0"/>
        <c:axPos val="l"/>
        <c:majorGridlines/>
        <c:numFmt formatCode="0" sourceLinked="1"/>
        <c:majorTickMark val="none"/>
        <c:minorTickMark val="none"/>
        <c:tickLblPos val="nextTo"/>
        <c:txPr>
          <a:bodyPr/>
          <a:lstStyle/>
          <a:p>
            <a:pPr>
              <a:defRPr sz="800"/>
            </a:pPr>
            <a:endParaRPr lang="en-US"/>
          </a:p>
        </c:txPr>
        <c:crossAx val="502502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nights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0-F41B-4A2A-B825-C40AC89347B8}"/>
              </c:ext>
            </c:extLst>
          </c:dPt>
          <c:dPt>
            <c:idx val="2"/>
            <c:invertIfNegative val="0"/>
            <c:bubble3D val="0"/>
            <c:extLst>
              <c:ext xmlns:c16="http://schemas.microsoft.com/office/drawing/2014/chart" uri="{C3380CC4-5D6E-409C-BE32-E72D297353CC}">
                <c16:uniqueId val="{00000001-F41B-4A2A-B825-C40AC89347B8}"/>
              </c:ext>
            </c:extLst>
          </c:dPt>
          <c:dPt>
            <c:idx val="3"/>
            <c:invertIfNegative val="0"/>
            <c:bubble3D val="0"/>
            <c:extLst>
              <c:ext xmlns:c16="http://schemas.microsoft.com/office/drawing/2014/chart" uri="{C3380CC4-5D6E-409C-BE32-E72D297353CC}">
                <c16:uniqueId val="{00000003-F41B-4A2A-B825-C40AC89347B8}"/>
              </c:ext>
            </c:extLst>
          </c:dPt>
          <c:dPt>
            <c:idx val="4"/>
            <c:invertIfNegative val="0"/>
            <c:bubble3D val="0"/>
            <c:spPr>
              <a:solidFill>
                <a:schemeClr val="accent3">
                  <a:lumMod val="50000"/>
                </a:schemeClr>
              </a:solidFill>
            </c:spPr>
            <c:extLst>
              <c:ext xmlns:c16="http://schemas.microsoft.com/office/drawing/2014/chart" uri="{C3380CC4-5D6E-409C-BE32-E72D297353CC}">
                <c16:uniqueId val="{00000000-B643-4F7C-B62D-82CDE10F016F}"/>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1035</c:v>
                </c:pt>
                <c:pt idx="1">
                  <c:v>1685</c:v>
                </c:pt>
                <c:pt idx="2">
                  <c:v>1014</c:v>
                </c:pt>
                <c:pt idx="3">
                  <c:v>931</c:v>
                </c:pt>
                <c:pt idx="4">
                  <c:v>783</c:v>
                </c:pt>
                <c:pt idx="5">
                  <c:v>859</c:v>
                </c:pt>
              </c:numCache>
            </c:numRef>
          </c:val>
          <c:extLst>
            <c:ext xmlns:c16="http://schemas.microsoft.com/office/drawing/2014/chart" uri="{C3380CC4-5D6E-409C-BE32-E72D297353CC}">
              <c16:uniqueId val="{00000004-F41B-4A2A-B825-C40AC89347B8}"/>
            </c:ext>
          </c:extLst>
        </c:ser>
        <c:dLbls>
          <c:showLegendKey val="0"/>
          <c:showVal val="0"/>
          <c:showCatName val="0"/>
          <c:showSerName val="0"/>
          <c:showPercent val="0"/>
          <c:showBubbleSize val="0"/>
        </c:dLbls>
        <c:gapWidth val="55"/>
        <c:axId val="502501024"/>
        <c:axId val="502501808"/>
      </c:barChart>
      <c:catAx>
        <c:axId val="502501024"/>
        <c:scaling>
          <c:orientation val="minMax"/>
        </c:scaling>
        <c:delete val="0"/>
        <c:axPos val="b"/>
        <c:numFmt formatCode="General" sourceLinked="0"/>
        <c:majorTickMark val="none"/>
        <c:minorTickMark val="none"/>
        <c:tickLblPos val="nextTo"/>
        <c:txPr>
          <a:bodyPr/>
          <a:lstStyle/>
          <a:p>
            <a:pPr>
              <a:defRPr sz="800"/>
            </a:pPr>
            <a:endParaRPr lang="en-US"/>
          </a:p>
        </c:txPr>
        <c:crossAx val="502501808"/>
        <c:crosses val="autoZero"/>
        <c:auto val="1"/>
        <c:lblAlgn val="ctr"/>
        <c:lblOffset val="100"/>
        <c:noMultiLvlLbl val="0"/>
      </c:catAx>
      <c:valAx>
        <c:axId val="502501808"/>
        <c:scaling>
          <c:orientation val="minMax"/>
        </c:scaling>
        <c:delete val="0"/>
        <c:axPos val="l"/>
        <c:majorGridlines/>
        <c:numFmt formatCode="#,##0" sourceLinked="1"/>
        <c:majorTickMark val="none"/>
        <c:minorTickMark val="none"/>
        <c:tickLblPos val="nextTo"/>
        <c:txPr>
          <a:bodyPr/>
          <a:lstStyle/>
          <a:p>
            <a:pPr>
              <a:defRPr sz="800"/>
            </a:pPr>
            <a:endParaRPr lang="en-US"/>
          </a:p>
        </c:txPr>
        <c:crossAx val="502501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 staying spend</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0-FF40-4506-B52F-518327A15013}"/>
              </c:ext>
            </c:extLst>
          </c:dPt>
          <c:dPt>
            <c:idx val="2"/>
            <c:invertIfNegative val="0"/>
            <c:bubble3D val="0"/>
            <c:extLst>
              <c:ext xmlns:c16="http://schemas.microsoft.com/office/drawing/2014/chart" uri="{C3380CC4-5D6E-409C-BE32-E72D297353CC}">
                <c16:uniqueId val="{00000001-FF40-4506-B52F-518327A15013}"/>
              </c:ext>
            </c:extLst>
          </c:dPt>
          <c:dPt>
            <c:idx val="3"/>
            <c:invertIfNegative val="0"/>
            <c:bubble3D val="0"/>
            <c:extLst>
              <c:ext xmlns:c16="http://schemas.microsoft.com/office/drawing/2014/chart" uri="{C3380CC4-5D6E-409C-BE32-E72D297353CC}">
                <c16:uniqueId val="{00000003-FF40-4506-B52F-518327A15013}"/>
              </c:ext>
            </c:extLst>
          </c:dPt>
          <c:dPt>
            <c:idx val="4"/>
            <c:invertIfNegative val="0"/>
            <c:bubble3D val="0"/>
            <c:spPr>
              <a:solidFill>
                <a:schemeClr val="accent3">
                  <a:lumMod val="50000"/>
                </a:schemeClr>
              </a:solidFill>
            </c:spPr>
            <c:extLst>
              <c:ext xmlns:c16="http://schemas.microsoft.com/office/drawing/2014/chart" uri="{C3380CC4-5D6E-409C-BE32-E72D297353CC}">
                <c16:uniqueId val="{00000000-C248-47BF-9CB0-F4A48DE74E27}"/>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83.578999999999994</c:v>
                </c:pt>
                <c:pt idx="1">
                  <c:v>142.49199999999999</c:v>
                </c:pt>
                <c:pt idx="2">
                  <c:v>68.366</c:v>
                </c:pt>
                <c:pt idx="3">
                  <c:v>72.971999999999994</c:v>
                </c:pt>
                <c:pt idx="4">
                  <c:v>54.098999999999997</c:v>
                </c:pt>
                <c:pt idx="5">
                  <c:v>66.340999999999994</c:v>
                </c:pt>
              </c:numCache>
            </c:numRef>
          </c:val>
          <c:extLst>
            <c:ext xmlns:c16="http://schemas.microsoft.com/office/drawing/2014/chart" uri="{C3380CC4-5D6E-409C-BE32-E72D297353CC}">
              <c16:uniqueId val="{00000004-FF40-4506-B52F-518327A15013}"/>
            </c:ext>
          </c:extLst>
        </c:ser>
        <c:dLbls>
          <c:showLegendKey val="0"/>
          <c:showVal val="0"/>
          <c:showCatName val="0"/>
          <c:showSerName val="0"/>
          <c:showPercent val="0"/>
          <c:showBubbleSize val="0"/>
        </c:dLbls>
        <c:gapWidth val="55"/>
        <c:axId val="502502200"/>
        <c:axId val="501042080"/>
      </c:barChart>
      <c:catAx>
        <c:axId val="502502200"/>
        <c:scaling>
          <c:orientation val="minMax"/>
        </c:scaling>
        <c:delete val="0"/>
        <c:axPos val="b"/>
        <c:numFmt formatCode="General" sourceLinked="0"/>
        <c:majorTickMark val="none"/>
        <c:minorTickMark val="none"/>
        <c:tickLblPos val="nextTo"/>
        <c:txPr>
          <a:bodyPr/>
          <a:lstStyle/>
          <a:p>
            <a:pPr>
              <a:defRPr sz="800"/>
            </a:pPr>
            <a:endParaRPr lang="en-US"/>
          </a:p>
        </c:txPr>
        <c:crossAx val="501042080"/>
        <c:crosses val="autoZero"/>
        <c:auto val="1"/>
        <c:lblAlgn val="ctr"/>
        <c:lblOffset val="100"/>
        <c:noMultiLvlLbl val="0"/>
      </c:catAx>
      <c:valAx>
        <c:axId val="501042080"/>
        <c:scaling>
          <c:orientation val="minMax"/>
        </c:scaling>
        <c:delete val="0"/>
        <c:axPos val="l"/>
        <c:majorGridlines/>
        <c:numFmt formatCode="&quot;£&quot;#,##0" sourceLinked="1"/>
        <c:majorTickMark val="none"/>
        <c:minorTickMark val="none"/>
        <c:tickLblPos val="nextTo"/>
        <c:txPr>
          <a:bodyPr/>
          <a:lstStyle/>
          <a:p>
            <a:pPr>
              <a:defRPr sz="800"/>
            </a:pPr>
            <a:endParaRPr lang="en-US"/>
          </a:p>
        </c:txPr>
        <c:crossAx val="502502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visits</a:t>
            </a:r>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4.5030281877977425E-2"/>
                  <c:y val="-6.4289241553537796E-2"/>
                </c:manualLayout>
              </c:layout>
              <c:showLegendKey val="0"/>
              <c:showVal val="1"/>
              <c:showCatName val="1"/>
              <c:showSerName val="0"/>
              <c:showPercent val="0"/>
              <c:showBubbleSize val="0"/>
              <c:extLst>
                <c:ext xmlns:c15="http://schemas.microsoft.com/office/drawing/2012/chart" uri="{CE6537A1-D6FC-4f65-9D91-7224C49458BB}">
                  <c15:layout>
                    <c:manualLayout>
                      <c:w val="0.22205003234041315"/>
                      <c:h val="0.13102235276936766"/>
                    </c:manualLayout>
                  </c15:layout>
                </c:ext>
                <c:ext xmlns:c16="http://schemas.microsoft.com/office/drawing/2014/chart" uri="{C3380CC4-5D6E-409C-BE32-E72D297353CC}">
                  <c16:uniqueId val="{00000000-AA99-447C-9A42-44F05A732808}"/>
                </c:ext>
              </c:extLst>
            </c:dLbl>
            <c:dLbl>
              <c:idx val="1"/>
              <c:layout>
                <c:manualLayout>
                  <c:x val="-6.0426613571106506E-2"/>
                  <c:y val="0.1490602412178021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47C-9A42-44F05A732808}"/>
                </c:ext>
              </c:extLst>
            </c:dLbl>
            <c:dLbl>
              <c:idx val="2"/>
              <c:layout>
                <c:manualLayout>
                  <c:x val="9.5827540933503E-2"/>
                  <c:y val="8.97927321506804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47C-9A42-44F05A732808}"/>
                </c:ext>
              </c:extLst>
            </c:dLbl>
            <c:dLbl>
              <c:idx val="3"/>
              <c:layout>
                <c:manualLayout>
                  <c:x val="8.6108624044866251E-3"/>
                  <c:y val="0.1034404626226826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47C-9A42-44F05A732808}"/>
                </c:ext>
              </c:extLst>
            </c:dLbl>
            <c:dLbl>
              <c:idx val="4"/>
              <c:layout>
                <c:manualLayout>
                  <c:x val="4.798584018881985E-2"/>
                  <c:y val="-6.1672611044950941E-2"/>
                </c:manualLayout>
              </c:layout>
              <c:showLegendKey val="0"/>
              <c:showVal val="1"/>
              <c:showCatName val="1"/>
              <c:showSerName val="0"/>
              <c:showPercent val="0"/>
              <c:showBubbleSize val="0"/>
              <c:extLst>
                <c:ext xmlns:c15="http://schemas.microsoft.com/office/drawing/2012/chart" uri="{CE6537A1-D6FC-4f65-9D91-7224C49458BB}">
                  <c15:layout>
                    <c:manualLayout>
                      <c:w val="0.24863774231169997"/>
                      <c:h val="0.13102235276936766"/>
                    </c:manualLayout>
                  </c15:layout>
                </c:ext>
                <c:ext xmlns:c16="http://schemas.microsoft.com/office/drawing/2014/chart" uri="{C3380CC4-5D6E-409C-BE32-E72D297353CC}">
                  <c16:uniqueId val="{00000004-AA99-447C-9A42-44F05A732808}"/>
                </c:ext>
              </c:extLst>
            </c:dLbl>
            <c:dLbl>
              <c:idx val="5"/>
              <c:layout>
                <c:manualLayout>
                  <c:x val="8.0489704665276024E-2"/>
                  <c:y val="-8.23542297425675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99-447C-9A42-44F05A732808}"/>
                </c:ext>
              </c:extLst>
            </c:dLbl>
            <c:dLbl>
              <c:idx val="6"/>
              <c:layout>
                <c:manualLayout>
                  <c:x val="1.9388154648469085E-2"/>
                  <c:y val="4.50600936747699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99-447C-9A42-44F05A732808}"/>
                </c:ext>
              </c:extLst>
            </c:dLbl>
            <c:dLbl>
              <c:idx val="8"/>
              <c:layout>
                <c:manualLayout>
                  <c:x val="2.1813895546203128E-2"/>
                  <c:y val="-0.1019710544659619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99-447C-9A42-44F05A732808}"/>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0.10132408575031526</c:v>
                </c:pt>
                <c:pt idx="1">
                  <c:v>0.34691046658259772</c:v>
                </c:pt>
                <c:pt idx="2">
                  <c:v>0.12370744010088272</c:v>
                </c:pt>
                <c:pt idx="3">
                  <c:v>0.18165195460277428</c:v>
                </c:pt>
                <c:pt idx="4">
                  <c:v>0.14615384615384616</c:v>
                </c:pt>
                <c:pt idx="5">
                  <c:v>0.10025220680958387</c:v>
                </c:pt>
              </c:numCache>
            </c:numRef>
          </c:val>
          <c:extLst>
            <c:ext xmlns:c16="http://schemas.microsoft.com/office/drawing/2014/chart" uri="{C3380CC4-5D6E-409C-BE32-E72D297353CC}">
              <c16:uniqueId val="{00000008-AA99-447C-9A42-44F05A732808}"/>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visits</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1848166269946223"/>
          <c:y val="0.14172807959609426"/>
          <c:w val="0.8134201710305915"/>
          <c:h val="0.66583766927131549"/>
        </c:manualLayout>
      </c:layout>
      <c:pie3DChart>
        <c:varyColors val="1"/>
        <c:ser>
          <c:idx val="0"/>
          <c:order val="0"/>
          <c:tx>
            <c:strRef>
              <c:f>Sheet1!$B$1</c:f>
              <c:strCache>
                <c:ptCount val="1"/>
                <c:pt idx="0">
                  <c:v>Trips</c:v>
                </c:pt>
              </c:strCache>
            </c:strRef>
          </c:tx>
          <c:dLbls>
            <c:dLbl>
              <c:idx val="0"/>
              <c:layout>
                <c:manualLayout>
                  <c:x val="-8.09309706426861E-3"/>
                  <c:y val="-9.913173227666059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F6-4A1B-A64E-2AD01D017146}"/>
                </c:ext>
              </c:extLst>
            </c:dLbl>
            <c:dLbl>
              <c:idx val="1"/>
              <c:layout>
                <c:manualLayout>
                  <c:x val="-8.4827647006964716E-3"/>
                  <c:y val="-7.838635213371353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F6-4A1B-A64E-2AD01D017146}"/>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F6-4A1B-A64E-2AD01D017146}"/>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8172000</c:v>
                </c:pt>
                <c:pt idx="1">
                  <c:v>7688000</c:v>
                </c:pt>
              </c:numCache>
            </c:numRef>
          </c:val>
          <c:extLst>
            <c:ext xmlns:c16="http://schemas.microsoft.com/office/drawing/2014/chart" uri="{C3380CC4-5D6E-409C-BE32-E72D297353CC}">
              <c16:uniqueId val="{00000003-D0F6-4A1B-A64E-2AD01D017146}"/>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a:t>
            </a:r>
            <a:r>
              <a:rPr lang="en-GB" sz="1100" baseline="0" dirty="0"/>
              <a:t> spend</a:t>
            </a:r>
            <a:endParaRPr lang="en-GB" sz="1100" dirty="0"/>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1.4816975092424182E-2"/>
                  <c:y val="-7.3849051433802104E-2"/>
                </c:manualLayout>
              </c:layout>
              <c:showLegendKey val="0"/>
              <c:showVal val="1"/>
              <c:showCatName val="1"/>
              <c:showSerName val="0"/>
              <c:showPercent val="0"/>
              <c:showBubbleSize val="0"/>
              <c:extLst>
                <c:ext xmlns:c15="http://schemas.microsoft.com/office/drawing/2012/chart" uri="{CE6537A1-D6FC-4f65-9D91-7224C49458BB}">
                  <c15:layout>
                    <c:manualLayout>
                      <c:w val="0.23982256574367974"/>
                      <c:h val="0.13102235276936766"/>
                    </c:manualLayout>
                  </c15:layout>
                </c:ext>
                <c:ext xmlns:c16="http://schemas.microsoft.com/office/drawing/2014/chart" uri="{C3380CC4-5D6E-409C-BE32-E72D297353CC}">
                  <c16:uniqueId val="{00000000-2FE6-4098-9B65-93D55F8D3666}"/>
                </c:ext>
              </c:extLst>
            </c:dLbl>
            <c:dLbl>
              <c:idx val="1"/>
              <c:layout>
                <c:manualLayout>
                  <c:x val="-2.1284218074302624E-2"/>
                  <c:y val="0.1203793060358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6-4098-9B65-93D55F8D3666}"/>
                </c:ext>
              </c:extLst>
            </c:dLbl>
            <c:dLbl>
              <c:idx val="2"/>
              <c:layout>
                <c:manualLayout>
                  <c:x val="6.7391487488276405E-2"/>
                  <c:y val="8.5013015403191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E6-4098-9B65-93D55F8D3666}"/>
                </c:ext>
              </c:extLst>
            </c:dLbl>
            <c:dLbl>
              <c:idx val="3"/>
              <c:layout>
                <c:manualLayout>
                  <c:x val="3.6858834866295972E-2"/>
                  <c:y val="9.28610250025218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E6-4098-9B65-93D55F8D3666}"/>
                </c:ext>
              </c:extLst>
            </c:dLbl>
            <c:dLbl>
              <c:idx val="4"/>
              <c:layout>
                <c:manualLayout>
                  <c:x val="3.7180139879633728E-2"/>
                  <c:y val="-3.5199175565669448E-2"/>
                </c:manualLayout>
              </c:layout>
              <c:showLegendKey val="0"/>
              <c:showVal val="1"/>
              <c:showCatName val="1"/>
              <c:showSerName val="0"/>
              <c:showPercent val="0"/>
              <c:showBubbleSize val="0"/>
              <c:extLst>
                <c:ext xmlns:c15="http://schemas.microsoft.com/office/drawing/2012/chart" uri="{CE6537A1-D6FC-4f65-9D91-7224C49458BB}">
                  <c15:layout>
                    <c:manualLayout>
                      <c:w val="0.23086520890843332"/>
                      <c:h val="0.13102235276936766"/>
                    </c:manualLayout>
                  </c15:layout>
                </c:ext>
                <c:ext xmlns:c16="http://schemas.microsoft.com/office/drawing/2014/chart" uri="{C3380CC4-5D6E-409C-BE32-E72D297353CC}">
                  <c16:uniqueId val="{00000004-2FE6-4098-9B65-93D55F8D3666}"/>
                </c:ext>
              </c:extLst>
            </c:dLbl>
            <c:dLbl>
              <c:idx val="5"/>
              <c:layout>
                <c:manualLayout>
                  <c:x val="7.9371294531741327E-2"/>
                  <c:y val="-8.289697732504482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E6-4098-9B65-93D55F8D3666}"/>
                </c:ext>
              </c:extLst>
            </c:dLbl>
            <c:dLbl>
              <c:idx val="6"/>
              <c:layout>
                <c:manualLayout>
                  <c:x val="-0.28939701852457744"/>
                  <c:y val="-0.114403813234609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E6-4098-9B65-93D55F8D3666}"/>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0.11843898097100906</c:v>
                </c:pt>
                <c:pt idx="1">
                  <c:v>0.31204255682816828</c:v>
                </c:pt>
                <c:pt idx="2">
                  <c:v>0.11563647387202315</c:v>
                </c:pt>
                <c:pt idx="3">
                  <c:v>0.2110136271504566</c:v>
                </c:pt>
                <c:pt idx="4">
                  <c:v>0.14550623307893623</c:v>
                </c:pt>
                <c:pt idx="5">
                  <c:v>9.7362128099406794E-2</c:v>
                </c:pt>
              </c:numCache>
            </c:numRef>
          </c:val>
          <c:extLst>
            <c:ext xmlns:c16="http://schemas.microsoft.com/office/drawing/2014/chart" uri="{C3380CC4-5D6E-409C-BE32-E72D297353CC}">
              <c16:uniqueId val="{00000007-2FE6-4098-9B65-93D55F8D3666}"/>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visits</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Trips</c:v>
                </c:pt>
              </c:strCache>
            </c:strRef>
          </c:tx>
          <c:dLbls>
            <c:dLbl>
              <c:idx val="0"/>
              <c:layout>
                <c:manualLayout>
                  <c:x val="3.949131623027418E-2"/>
                  <c:y val="2.82460899406238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FE-42E3-AC55-A9B6AB6923E5}"/>
                </c:ext>
              </c:extLst>
            </c:dLbl>
            <c:dLbl>
              <c:idx val="1"/>
              <c:layout>
                <c:manualLayout>
                  <c:x val="9.3998501278321437E-3"/>
                  <c:y val="0.2117253175573083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FE-42E3-AC55-A9B6AB6923E5}"/>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FE-42E3-AC55-A9B6AB6923E5}"/>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1167000</c:v>
                </c:pt>
                <c:pt idx="1">
                  <c:v>1151000</c:v>
                </c:pt>
              </c:numCache>
            </c:numRef>
          </c:val>
          <c:extLst>
            <c:ext xmlns:c16="http://schemas.microsoft.com/office/drawing/2014/chart" uri="{C3380CC4-5D6E-409C-BE32-E72D297353CC}">
              <c16:uniqueId val="{00000003-85FE-42E3-AC55-A9B6AB6923E5}"/>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 spend</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Spend</c:v>
                </c:pt>
              </c:strCache>
            </c:strRef>
          </c:tx>
          <c:dLbls>
            <c:dLbl>
              <c:idx val="0"/>
              <c:layout>
                <c:manualLayout>
                  <c:x val="1.150048488054317E-2"/>
                  <c:y val="-4.03419681763755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5A-477F-A6FC-EAF496EC3FF0}"/>
                </c:ext>
              </c:extLst>
            </c:dLbl>
            <c:dLbl>
              <c:idx val="1"/>
              <c:layout>
                <c:manualLayout>
                  <c:x val="9.7928237679626197E-3"/>
                  <c:y val="-0.1052946277574096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5A-477F-A6FC-EAF496EC3FF0}"/>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5A-477F-A6FC-EAF496EC3FF0}"/>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54216000</c:v>
                </c:pt>
                <c:pt idx="1">
                  <c:v>36021000</c:v>
                </c:pt>
              </c:numCache>
            </c:numRef>
          </c:val>
          <c:extLst>
            <c:ext xmlns:c16="http://schemas.microsoft.com/office/drawing/2014/chart" uri="{C3380CC4-5D6E-409C-BE32-E72D297353CC}">
              <c16:uniqueId val="{00000003-D35A-477F-A6FC-EAF496EC3FF0}"/>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trips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0-97C5-47C2-B2D9-BCDFA12EB176}"/>
              </c:ext>
            </c:extLst>
          </c:dPt>
          <c:dPt>
            <c:idx val="2"/>
            <c:invertIfNegative val="0"/>
            <c:bubble3D val="0"/>
            <c:extLst>
              <c:ext xmlns:c16="http://schemas.microsoft.com/office/drawing/2014/chart" uri="{C3380CC4-5D6E-409C-BE32-E72D297353CC}">
                <c16:uniqueId val="{00000001-97C5-47C2-B2D9-BCDFA12EB176}"/>
              </c:ext>
            </c:extLst>
          </c:dPt>
          <c:dPt>
            <c:idx val="3"/>
            <c:invertIfNegative val="0"/>
            <c:bubble3D val="0"/>
            <c:extLst>
              <c:ext xmlns:c16="http://schemas.microsoft.com/office/drawing/2014/chart" uri="{C3380CC4-5D6E-409C-BE32-E72D297353CC}">
                <c16:uniqueId val="{00000003-97C5-47C2-B2D9-BCDFA12EB176}"/>
              </c:ext>
            </c:extLst>
          </c:dPt>
          <c:dPt>
            <c:idx val="4"/>
            <c:invertIfNegative val="0"/>
            <c:bubble3D val="0"/>
            <c:extLst>
              <c:ext xmlns:c16="http://schemas.microsoft.com/office/drawing/2014/chart" uri="{C3380CC4-5D6E-409C-BE32-E72D297353CC}">
                <c16:uniqueId val="{00000000-198E-47EC-9097-4C2601B45623}"/>
              </c:ext>
            </c:extLst>
          </c:dPt>
          <c:dPt>
            <c:idx val="5"/>
            <c:invertIfNegative val="0"/>
            <c:bubble3D val="0"/>
            <c:spPr>
              <a:solidFill>
                <a:schemeClr val="accent3">
                  <a:lumMod val="50000"/>
                </a:schemeClr>
              </a:solidFill>
            </c:spPr>
            <c:extLst>
              <c:ext xmlns:c16="http://schemas.microsoft.com/office/drawing/2014/chart" uri="{C3380CC4-5D6E-409C-BE32-E72D297353CC}">
                <c16:uniqueId val="{00000000-D1F6-4DE2-98EF-5234F8D9AB6B}"/>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371.8</c:v>
                </c:pt>
                <c:pt idx="1">
                  <c:v>576</c:v>
                </c:pt>
                <c:pt idx="2">
                  <c:v>305</c:v>
                </c:pt>
                <c:pt idx="3">
                  <c:v>344.8</c:v>
                </c:pt>
                <c:pt idx="4">
                  <c:v>278.5</c:v>
                </c:pt>
                <c:pt idx="5">
                  <c:v>314</c:v>
                </c:pt>
              </c:numCache>
            </c:numRef>
          </c:val>
          <c:extLst>
            <c:ext xmlns:c16="http://schemas.microsoft.com/office/drawing/2014/chart" uri="{C3380CC4-5D6E-409C-BE32-E72D297353CC}">
              <c16:uniqueId val="{00000004-97C5-47C2-B2D9-BCDFA12EB176}"/>
            </c:ext>
          </c:extLst>
        </c:ser>
        <c:dLbls>
          <c:showLegendKey val="0"/>
          <c:showVal val="0"/>
          <c:showCatName val="0"/>
          <c:showSerName val="0"/>
          <c:showPercent val="0"/>
          <c:showBubbleSize val="0"/>
        </c:dLbls>
        <c:gapWidth val="55"/>
        <c:axId val="502502984"/>
        <c:axId val="502500632"/>
      </c:barChart>
      <c:catAx>
        <c:axId val="502502984"/>
        <c:scaling>
          <c:orientation val="minMax"/>
        </c:scaling>
        <c:delete val="0"/>
        <c:axPos val="b"/>
        <c:numFmt formatCode="General" sourceLinked="0"/>
        <c:majorTickMark val="none"/>
        <c:minorTickMark val="none"/>
        <c:tickLblPos val="nextTo"/>
        <c:txPr>
          <a:bodyPr/>
          <a:lstStyle/>
          <a:p>
            <a:pPr>
              <a:defRPr sz="800"/>
            </a:pPr>
            <a:endParaRPr lang="en-US"/>
          </a:p>
        </c:txPr>
        <c:crossAx val="502500632"/>
        <c:crosses val="autoZero"/>
        <c:auto val="1"/>
        <c:lblAlgn val="ctr"/>
        <c:lblOffset val="100"/>
        <c:noMultiLvlLbl val="0"/>
      </c:catAx>
      <c:valAx>
        <c:axId val="502500632"/>
        <c:scaling>
          <c:orientation val="minMax"/>
        </c:scaling>
        <c:delete val="0"/>
        <c:axPos val="l"/>
        <c:majorGridlines/>
        <c:numFmt formatCode="0" sourceLinked="1"/>
        <c:majorTickMark val="none"/>
        <c:minorTickMark val="none"/>
        <c:tickLblPos val="nextTo"/>
        <c:txPr>
          <a:bodyPr/>
          <a:lstStyle/>
          <a:p>
            <a:pPr>
              <a:defRPr sz="800"/>
            </a:pPr>
            <a:endParaRPr lang="en-US"/>
          </a:p>
        </c:txPr>
        <c:crossAx val="502502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nights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0-F41B-4A2A-B825-C40AC89347B8}"/>
              </c:ext>
            </c:extLst>
          </c:dPt>
          <c:dPt>
            <c:idx val="2"/>
            <c:invertIfNegative val="0"/>
            <c:bubble3D val="0"/>
            <c:extLst>
              <c:ext xmlns:c16="http://schemas.microsoft.com/office/drawing/2014/chart" uri="{C3380CC4-5D6E-409C-BE32-E72D297353CC}">
                <c16:uniqueId val="{00000001-F41B-4A2A-B825-C40AC89347B8}"/>
              </c:ext>
            </c:extLst>
          </c:dPt>
          <c:dPt>
            <c:idx val="3"/>
            <c:invertIfNegative val="0"/>
            <c:bubble3D val="0"/>
            <c:extLst>
              <c:ext xmlns:c16="http://schemas.microsoft.com/office/drawing/2014/chart" uri="{C3380CC4-5D6E-409C-BE32-E72D297353CC}">
                <c16:uniqueId val="{00000003-F41B-4A2A-B825-C40AC89347B8}"/>
              </c:ext>
            </c:extLst>
          </c:dPt>
          <c:dPt>
            <c:idx val="4"/>
            <c:invertIfNegative val="0"/>
            <c:bubble3D val="0"/>
            <c:extLst>
              <c:ext xmlns:c16="http://schemas.microsoft.com/office/drawing/2014/chart" uri="{C3380CC4-5D6E-409C-BE32-E72D297353CC}">
                <c16:uniqueId val="{00000000-B643-4F7C-B62D-82CDE10F016F}"/>
              </c:ext>
            </c:extLst>
          </c:dPt>
          <c:dPt>
            <c:idx val="5"/>
            <c:invertIfNegative val="0"/>
            <c:bubble3D val="0"/>
            <c:spPr>
              <a:solidFill>
                <a:schemeClr val="accent3">
                  <a:lumMod val="50000"/>
                </a:schemeClr>
              </a:solidFill>
            </c:spPr>
            <c:extLst>
              <c:ext xmlns:c16="http://schemas.microsoft.com/office/drawing/2014/chart" uri="{C3380CC4-5D6E-409C-BE32-E72D297353CC}">
                <c16:uniqueId val="{00000000-1FD2-46D0-A163-AAD1D504DA99}"/>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1035</c:v>
                </c:pt>
                <c:pt idx="1">
                  <c:v>1685</c:v>
                </c:pt>
                <c:pt idx="2">
                  <c:v>1014</c:v>
                </c:pt>
                <c:pt idx="3">
                  <c:v>931</c:v>
                </c:pt>
                <c:pt idx="4">
                  <c:v>783</c:v>
                </c:pt>
                <c:pt idx="5">
                  <c:v>859</c:v>
                </c:pt>
              </c:numCache>
            </c:numRef>
          </c:val>
          <c:extLst>
            <c:ext xmlns:c16="http://schemas.microsoft.com/office/drawing/2014/chart" uri="{C3380CC4-5D6E-409C-BE32-E72D297353CC}">
              <c16:uniqueId val="{00000004-F41B-4A2A-B825-C40AC89347B8}"/>
            </c:ext>
          </c:extLst>
        </c:ser>
        <c:dLbls>
          <c:showLegendKey val="0"/>
          <c:showVal val="0"/>
          <c:showCatName val="0"/>
          <c:showSerName val="0"/>
          <c:showPercent val="0"/>
          <c:showBubbleSize val="0"/>
        </c:dLbls>
        <c:gapWidth val="55"/>
        <c:axId val="502501024"/>
        <c:axId val="502501808"/>
      </c:barChart>
      <c:catAx>
        <c:axId val="502501024"/>
        <c:scaling>
          <c:orientation val="minMax"/>
        </c:scaling>
        <c:delete val="0"/>
        <c:axPos val="b"/>
        <c:numFmt formatCode="General" sourceLinked="0"/>
        <c:majorTickMark val="none"/>
        <c:minorTickMark val="none"/>
        <c:tickLblPos val="nextTo"/>
        <c:txPr>
          <a:bodyPr/>
          <a:lstStyle/>
          <a:p>
            <a:pPr>
              <a:defRPr sz="800"/>
            </a:pPr>
            <a:endParaRPr lang="en-US"/>
          </a:p>
        </c:txPr>
        <c:crossAx val="502501808"/>
        <c:crosses val="autoZero"/>
        <c:auto val="1"/>
        <c:lblAlgn val="ctr"/>
        <c:lblOffset val="100"/>
        <c:noMultiLvlLbl val="0"/>
      </c:catAx>
      <c:valAx>
        <c:axId val="502501808"/>
        <c:scaling>
          <c:orientation val="minMax"/>
        </c:scaling>
        <c:delete val="0"/>
        <c:axPos val="l"/>
        <c:majorGridlines/>
        <c:numFmt formatCode="#,##0" sourceLinked="1"/>
        <c:majorTickMark val="none"/>
        <c:minorTickMark val="none"/>
        <c:tickLblPos val="nextTo"/>
        <c:txPr>
          <a:bodyPr/>
          <a:lstStyle/>
          <a:p>
            <a:pPr>
              <a:defRPr sz="800"/>
            </a:pPr>
            <a:endParaRPr lang="en-US"/>
          </a:p>
        </c:txPr>
        <c:crossAx val="502501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 staying spend</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extLst>
              <c:ext xmlns:c16="http://schemas.microsoft.com/office/drawing/2014/chart" uri="{C3380CC4-5D6E-409C-BE32-E72D297353CC}">
                <c16:uniqueId val="{00000000-FF40-4506-B52F-518327A15013}"/>
              </c:ext>
            </c:extLst>
          </c:dPt>
          <c:dPt>
            <c:idx val="2"/>
            <c:invertIfNegative val="0"/>
            <c:bubble3D val="0"/>
            <c:extLst>
              <c:ext xmlns:c16="http://schemas.microsoft.com/office/drawing/2014/chart" uri="{C3380CC4-5D6E-409C-BE32-E72D297353CC}">
                <c16:uniqueId val="{00000001-FF40-4506-B52F-518327A15013}"/>
              </c:ext>
            </c:extLst>
          </c:dPt>
          <c:dPt>
            <c:idx val="3"/>
            <c:invertIfNegative val="0"/>
            <c:bubble3D val="0"/>
            <c:extLst>
              <c:ext xmlns:c16="http://schemas.microsoft.com/office/drawing/2014/chart" uri="{C3380CC4-5D6E-409C-BE32-E72D297353CC}">
                <c16:uniqueId val="{00000003-FF40-4506-B52F-518327A15013}"/>
              </c:ext>
            </c:extLst>
          </c:dPt>
          <c:dPt>
            <c:idx val="4"/>
            <c:invertIfNegative val="0"/>
            <c:bubble3D val="0"/>
            <c:extLst>
              <c:ext xmlns:c16="http://schemas.microsoft.com/office/drawing/2014/chart" uri="{C3380CC4-5D6E-409C-BE32-E72D297353CC}">
                <c16:uniqueId val="{00000000-C248-47BF-9CB0-F4A48DE74E27}"/>
              </c:ext>
            </c:extLst>
          </c:dPt>
          <c:dPt>
            <c:idx val="5"/>
            <c:invertIfNegative val="0"/>
            <c:bubble3D val="0"/>
            <c:spPr>
              <a:solidFill>
                <a:schemeClr val="accent3">
                  <a:lumMod val="50000"/>
                </a:schemeClr>
              </a:solidFill>
            </c:spPr>
            <c:extLst>
              <c:ext xmlns:c16="http://schemas.microsoft.com/office/drawing/2014/chart" uri="{C3380CC4-5D6E-409C-BE32-E72D297353CC}">
                <c16:uniqueId val="{00000000-8186-4D4D-A234-48C27E646F59}"/>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83.578999999999994</c:v>
                </c:pt>
                <c:pt idx="1">
                  <c:v>142.49199999999999</c:v>
                </c:pt>
                <c:pt idx="2">
                  <c:v>68.366</c:v>
                </c:pt>
                <c:pt idx="3">
                  <c:v>72.971999999999994</c:v>
                </c:pt>
                <c:pt idx="4">
                  <c:v>54.098999999999997</c:v>
                </c:pt>
                <c:pt idx="5">
                  <c:v>66.340999999999994</c:v>
                </c:pt>
              </c:numCache>
            </c:numRef>
          </c:val>
          <c:extLst>
            <c:ext xmlns:c16="http://schemas.microsoft.com/office/drawing/2014/chart" uri="{C3380CC4-5D6E-409C-BE32-E72D297353CC}">
              <c16:uniqueId val="{00000004-FF40-4506-B52F-518327A15013}"/>
            </c:ext>
          </c:extLst>
        </c:ser>
        <c:dLbls>
          <c:showLegendKey val="0"/>
          <c:showVal val="0"/>
          <c:showCatName val="0"/>
          <c:showSerName val="0"/>
          <c:showPercent val="0"/>
          <c:showBubbleSize val="0"/>
        </c:dLbls>
        <c:gapWidth val="55"/>
        <c:axId val="502502200"/>
        <c:axId val="501042080"/>
      </c:barChart>
      <c:catAx>
        <c:axId val="502502200"/>
        <c:scaling>
          <c:orientation val="minMax"/>
        </c:scaling>
        <c:delete val="0"/>
        <c:axPos val="b"/>
        <c:numFmt formatCode="General" sourceLinked="0"/>
        <c:majorTickMark val="none"/>
        <c:minorTickMark val="none"/>
        <c:tickLblPos val="nextTo"/>
        <c:txPr>
          <a:bodyPr/>
          <a:lstStyle/>
          <a:p>
            <a:pPr>
              <a:defRPr sz="800"/>
            </a:pPr>
            <a:endParaRPr lang="en-US"/>
          </a:p>
        </c:txPr>
        <c:crossAx val="501042080"/>
        <c:crosses val="autoZero"/>
        <c:auto val="1"/>
        <c:lblAlgn val="ctr"/>
        <c:lblOffset val="100"/>
        <c:noMultiLvlLbl val="0"/>
      </c:catAx>
      <c:valAx>
        <c:axId val="501042080"/>
        <c:scaling>
          <c:orientation val="minMax"/>
        </c:scaling>
        <c:delete val="0"/>
        <c:axPos val="l"/>
        <c:majorGridlines/>
        <c:numFmt formatCode="&quot;£&quot;#,##0" sourceLinked="1"/>
        <c:majorTickMark val="none"/>
        <c:minorTickMark val="none"/>
        <c:tickLblPos val="nextTo"/>
        <c:txPr>
          <a:bodyPr/>
          <a:lstStyle/>
          <a:p>
            <a:pPr>
              <a:defRPr sz="800"/>
            </a:pPr>
            <a:endParaRPr lang="en-US"/>
          </a:p>
        </c:txPr>
        <c:crossAx val="502502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visits</a:t>
            </a:r>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4.5030281877977425E-2"/>
                  <c:y val="-6.4289241553537796E-2"/>
                </c:manualLayout>
              </c:layout>
              <c:showLegendKey val="0"/>
              <c:showVal val="1"/>
              <c:showCatName val="1"/>
              <c:showSerName val="0"/>
              <c:showPercent val="0"/>
              <c:showBubbleSize val="0"/>
              <c:extLst>
                <c:ext xmlns:c15="http://schemas.microsoft.com/office/drawing/2012/chart" uri="{CE6537A1-D6FC-4f65-9D91-7224C49458BB}">
                  <c15:layout>
                    <c:manualLayout>
                      <c:w val="0.22205003234041315"/>
                      <c:h val="0.13102235276936766"/>
                    </c:manualLayout>
                  </c15:layout>
                </c:ext>
                <c:ext xmlns:c16="http://schemas.microsoft.com/office/drawing/2014/chart" uri="{C3380CC4-5D6E-409C-BE32-E72D297353CC}">
                  <c16:uniqueId val="{00000000-AA99-447C-9A42-44F05A732808}"/>
                </c:ext>
              </c:extLst>
            </c:dLbl>
            <c:dLbl>
              <c:idx val="1"/>
              <c:layout>
                <c:manualLayout>
                  <c:x val="-6.0426613571106506E-2"/>
                  <c:y val="0.1490602412178021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47C-9A42-44F05A732808}"/>
                </c:ext>
              </c:extLst>
            </c:dLbl>
            <c:dLbl>
              <c:idx val="2"/>
              <c:layout>
                <c:manualLayout>
                  <c:x val="9.5827540933503E-2"/>
                  <c:y val="8.97927321506804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47C-9A42-44F05A732808}"/>
                </c:ext>
              </c:extLst>
            </c:dLbl>
            <c:dLbl>
              <c:idx val="3"/>
              <c:layout>
                <c:manualLayout>
                  <c:x val="8.6108624044866251E-3"/>
                  <c:y val="0.1034404626226826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47C-9A42-44F05A732808}"/>
                </c:ext>
              </c:extLst>
            </c:dLbl>
            <c:dLbl>
              <c:idx val="4"/>
              <c:layout>
                <c:manualLayout>
                  <c:x val="4.798584018881985E-2"/>
                  <c:y val="-6.1672611044950941E-2"/>
                </c:manualLayout>
              </c:layout>
              <c:showLegendKey val="0"/>
              <c:showVal val="1"/>
              <c:showCatName val="1"/>
              <c:showSerName val="0"/>
              <c:showPercent val="0"/>
              <c:showBubbleSize val="0"/>
              <c:extLst>
                <c:ext xmlns:c15="http://schemas.microsoft.com/office/drawing/2012/chart" uri="{CE6537A1-D6FC-4f65-9D91-7224C49458BB}">
                  <c15:layout>
                    <c:manualLayout>
                      <c:w val="0.24863774231169997"/>
                      <c:h val="0.13102235276936766"/>
                    </c:manualLayout>
                  </c15:layout>
                </c:ext>
                <c:ext xmlns:c16="http://schemas.microsoft.com/office/drawing/2014/chart" uri="{C3380CC4-5D6E-409C-BE32-E72D297353CC}">
                  <c16:uniqueId val="{00000004-AA99-447C-9A42-44F05A732808}"/>
                </c:ext>
              </c:extLst>
            </c:dLbl>
            <c:dLbl>
              <c:idx val="5"/>
              <c:layout>
                <c:manualLayout>
                  <c:x val="8.0489704665276024E-2"/>
                  <c:y val="-8.23542297425675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99-447C-9A42-44F05A732808}"/>
                </c:ext>
              </c:extLst>
            </c:dLbl>
            <c:dLbl>
              <c:idx val="6"/>
              <c:layout>
                <c:manualLayout>
                  <c:x val="1.9388154648469085E-2"/>
                  <c:y val="4.50600936747699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99-447C-9A42-44F05A732808}"/>
                </c:ext>
              </c:extLst>
            </c:dLbl>
            <c:dLbl>
              <c:idx val="8"/>
              <c:layout>
                <c:manualLayout>
                  <c:x val="2.1813895546203128E-2"/>
                  <c:y val="-0.1019710544659619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99-447C-9A42-44F05A732808}"/>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0.10132408575031526</c:v>
                </c:pt>
                <c:pt idx="1">
                  <c:v>0.34691046658259772</c:v>
                </c:pt>
                <c:pt idx="2">
                  <c:v>0.12370744010088272</c:v>
                </c:pt>
                <c:pt idx="3">
                  <c:v>0.18165195460277428</c:v>
                </c:pt>
                <c:pt idx="4">
                  <c:v>0.14615384615384616</c:v>
                </c:pt>
                <c:pt idx="5">
                  <c:v>0.10025220680958387</c:v>
                </c:pt>
              </c:numCache>
            </c:numRef>
          </c:val>
          <c:extLst>
            <c:ext xmlns:c16="http://schemas.microsoft.com/office/drawing/2014/chart" uri="{C3380CC4-5D6E-409C-BE32-E72D297353CC}">
              <c16:uniqueId val="{00000008-AA99-447C-9A42-44F05A732808}"/>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day</a:t>
            </a:r>
            <a:r>
              <a:rPr lang="en-GB" sz="1100" dirty="0"/>
              <a:t> visit</a:t>
            </a:r>
            <a:r>
              <a:rPr lang="en-GB" sz="1100" baseline="0" dirty="0"/>
              <a:t> spend</a:t>
            </a:r>
            <a:endParaRPr lang="en-GB" sz="1100" dirty="0"/>
          </a:p>
        </c:rich>
      </c:tx>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dLbl>
              <c:idx val="0"/>
              <c:layout>
                <c:manualLayout>
                  <c:x val="-1.4816975092424182E-2"/>
                  <c:y val="-7.3849051433802104E-2"/>
                </c:manualLayout>
              </c:layout>
              <c:showLegendKey val="0"/>
              <c:showVal val="1"/>
              <c:showCatName val="1"/>
              <c:showSerName val="0"/>
              <c:showPercent val="0"/>
              <c:showBubbleSize val="0"/>
              <c:extLst>
                <c:ext xmlns:c15="http://schemas.microsoft.com/office/drawing/2012/chart" uri="{CE6537A1-D6FC-4f65-9D91-7224C49458BB}">
                  <c15:layout>
                    <c:manualLayout>
                      <c:w val="0.23982256574367974"/>
                      <c:h val="0.13102235276936766"/>
                    </c:manualLayout>
                  </c15:layout>
                </c:ext>
                <c:ext xmlns:c16="http://schemas.microsoft.com/office/drawing/2014/chart" uri="{C3380CC4-5D6E-409C-BE32-E72D297353CC}">
                  <c16:uniqueId val="{00000000-2FE6-4098-9B65-93D55F8D3666}"/>
                </c:ext>
              </c:extLst>
            </c:dLbl>
            <c:dLbl>
              <c:idx val="1"/>
              <c:layout>
                <c:manualLayout>
                  <c:x val="-2.1284218074302624E-2"/>
                  <c:y val="0.12037930603586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6-4098-9B65-93D55F8D3666}"/>
                </c:ext>
              </c:extLst>
            </c:dLbl>
            <c:dLbl>
              <c:idx val="2"/>
              <c:layout>
                <c:manualLayout>
                  <c:x val="6.7391487488276405E-2"/>
                  <c:y val="8.5013015403191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E6-4098-9B65-93D55F8D3666}"/>
                </c:ext>
              </c:extLst>
            </c:dLbl>
            <c:dLbl>
              <c:idx val="3"/>
              <c:layout>
                <c:manualLayout>
                  <c:x val="3.6858834866295972E-2"/>
                  <c:y val="9.28610250025218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E6-4098-9B65-93D55F8D3666}"/>
                </c:ext>
              </c:extLst>
            </c:dLbl>
            <c:dLbl>
              <c:idx val="4"/>
              <c:layout>
                <c:manualLayout>
                  <c:x val="3.7180139879633728E-2"/>
                  <c:y val="-3.5199175565669448E-2"/>
                </c:manualLayout>
              </c:layout>
              <c:showLegendKey val="0"/>
              <c:showVal val="1"/>
              <c:showCatName val="1"/>
              <c:showSerName val="0"/>
              <c:showPercent val="0"/>
              <c:showBubbleSize val="0"/>
              <c:extLst>
                <c:ext xmlns:c15="http://schemas.microsoft.com/office/drawing/2012/chart" uri="{CE6537A1-D6FC-4f65-9D91-7224C49458BB}">
                  <c15:layout>
                    <c:manualLayout>
                      <c:w val="0.23086520890843332"/>
                      <c:h val="0.13102235276936766"/>
                    </c:manualLayout>
                  </c15:layout>
                </c:ext>
                <c:ext xmlns:c16="http://schemas.microsoft.com/office/drawing/2014/chart" uri="{C3380CC4-5D6E-409C-BE32-E72D297353CC}">
                  <c16:uniqueId val="{00000004-2FE6-4098-9B65-93D55F8D3666}"/>
                </c:ext>
              </c:extLst>
            </c:dLbl>
            <c:dLbl>
              <c:idx val="5"/>
              <c:layout>
                <c:manualLayout>
                  <c:x val="7.9371294531741327E-2"/>
                  <c:y val="-8.289697732504482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E6-4098-9B65-93D55F8D3666}"/>
                </c:ext>
              </c:extLst>
            </c:dLbl>
            <c:dLbl>
              <c:idx val="6"/>
              <c:layout>
                <c:manualLayout>
                  <c:x val="-0.28939701852457744"/>
                  <c:y val="-0.114403813234609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E6-4098-9B65-93D55F8D3666}"/>
                </c:ext>
              </c:extLst>
            </c:dLbl>
            <c:spPr>
              <a:noFill/>
              <a:ln>
                <a:noFill/>
              </a:ln>
              <a:effectLst/>
            </c:spPr>
            <c:txPr>
              <a:bodyPr/>
              <a:lstStyle/>
              <a:p>
                <a:pPr>
                  <a:defRPr sz="10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0.11843898097100906</c:v>
                </c:pt>
                <c:pt idx="1">
                  <c:v>0.31204255682816828</c:v>
                </c:pt>
                <c:pt idx="2">
                  <c:v>0.11563647387202315</c:v>
                </c:pt>
                <c:pt idx="3">
                  <c:v>0.2110136271504566</c:v>
                </c:pt>
                <c:pt idx="4">
                  <c:v>0.14550623307893623</c:v>
                </c:pt>
                <c:pt idx="5">
                  <c:v>9.7362128099406794E-2</c:v>
                </c:pt>
              </c:numCache>
            </c:numRef>
          </c:val>
          <c:extLst>
            <c:ext xmlns:c16="http://schemas.microsoft.com/office/drawing/2014/chart" uri="{C3380CC4-5D6E-409C-BE32-E72D297353CC}">
              <c16:uniqueId val="{00000007-2FE6-4098-9B65-93D55F8D3666}"/>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visits</a:t>
            </a:r>
          </a:p>
        </c:rich>
      </c:tx>
      <c:overlay val="0"/>
    </c:title>
    <c:autoTitleDeleted val="0"/>
    <c:view3D>
      <c:rotX val="30"/>
      <c:rotY val="80"/>
      <c:rAngAx val="0"/>
    </c:view3D>
    <c:floor>
      <c:thickness val="0"/>
    </c:floor>
    <c:sideWall>
      <c:thickness val="0"/>
    </c:sideWall>
    <c:backWall>
      <c:thickness val="0"/>
    </c:backWall>
    <c:plotArea>
      <c:layout/>
      <c:pie3DChart>
        <c:varyColors val="1"/>
        <c:ser>
          <c:idx val="0"/>
          <c:order val="0"/>
          <c:tx>
            <c:strRef>
              <c:f>Sheet1!$B$1</c:f>
              <c:strCache>
                <c:ptCount val="1"/>
                <c:pt idx="0">
                  <c:v>Trips</c:v>
                </c:pt>
              </c:strCache>
            </c:strRef>
          </c:tx>
          <c:dLbls>
            <c:dLbl>
              <c:idx val="0"/>
              <c:layout>
                <c:manualLayout>
                  <c:x val="1.9897734285462394E-2"/>
                  <c:y val="0.1066324420743374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D6-427C-A559-6A50FD0F3217}"/>
                </c:ext>
              </c:extLst>
            </c:dLbl>
            <c:dLbl>
              <c:idx val="1"/>
              <c:layout>
                <c:manualLayout>
                  <c:x val="-0.13895155602574275"/>
                  <c:y val="8.924664234838104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D6-427C-A559-6A50FD0F3217}"/>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D6-427C-A559-6A50FD0F3217}"/>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700000</c:v>
                </c:pt>
                <c:pt idx="1">
                  <c:v>890000</c:v>
                </c:pt>
              </c:numCache>
            </c:numRef>
          </c:val>
          <c:extLst>
            <c:ext xmlns:c16="http://schemas.microsoft.com/office/drawing/2014/chart" uri="{C3380CC4-5D6E-409C-BE32-E72D297353CC}">
              <c16:uniqueId val="{00000003-D2D6-427C-A559-6A50FD0F3217}"/>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 spend</a:t>
            </a:r>
          </a:p>
        </c:rich>
      </c:tx>
      <c:overlay val="0"/>
    </c:title>
    <c:autoTitleDeleted val="0"/>
    <c:view3D>
      <c:rotX val="30"/>
      <c:rotY val="60"/>
      <c:rAngAx val="0"/>
    </c:view3D>
    <c:floor>
      <c:thickness val="0"/>
    </c:floor>
    <c:sideWall>
      <c:thickness val="0"/>
    </c:sideWall>
    <c:backWall>
      <c:thickness val="0"/>
    </c:backWall>
    <c:plotArea>
      <c:layout/>
      <c:pie3DChart>
        <c:varyColors val="1"/>
        <c:ser>
          <c:idx val="0"/>
          <c:order val="0"/>
          <c:tx>
            <c:strRef>
              <c:f>Sheet1!$B$1</c:f>
              <c:strCache>
                <c:ptCount val="1"/>
                <c:pt idx="0">
                  <c:v>Spend</c:v>
                </c:pt>
              </c:strCache>
            </c:strRef>
          </c:tx>
          <c:dLbls>
            <c:dLbl>
              <c:idx val="0"/>
              <c:layout>
                <c:manualLayout>
                  <c:x val="-2.4887595874107483E-2"/>
                  <c:y val="9.193500104926603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27-4E3A-932A-B0E40DB1F9DC}"/>
                </c:ext>
              </c:extLst>
            </c:dLbl>
            <c:dLbl>
              <c:idx val="1"/>
              <c:layout>
                <c:manualLayout>
                  <c:x val="-5.7385171471392049E-2"/>
                  <c:y val="2.20831944598748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27-4E3A-932A-B0E40DB1F9DC}"/>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27-4E3A-932A-B0E40DB1F9DC}"/>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32536000</c:v>
                </c:pt>
                <c:pt idx="1">
                  <c:v>27844000</c:v>
                </c:pt>
              </c:numCache>
            </c:numRef>
          </c:val>
          <c:extLst>
            <c:ext xmlns:c16="http://schemas.microsoft.com/office/drawing/2014/chart" uri="{C3380CC4-5D6E-409C-BE32-E72D297353CC}">
              <c16:uniqueId val="{00000003-E227-4E3A-932A-B0E40DB1F9DC}"/>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a:t>Day visit spend</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0490831349731127E-2"/>
          <c:y val="0.17112296164623683"/>
          <c:w val="0.8134201710305915"/>
          <c:h val="0.66583766927131549"/>
        </c:manualLayout>
      </c:layout>
      <c:pie3DChart>
        <c:varyColors val="1"/>
        <c:ser>
          <c:idx val="0"/>
          <c:order val="0"/>
          <c:tx>
            <c:strRef>
              <c:f>Sheet1!$B$1</c:f>
              <c:strCache>
                <c:ptCount val="1"/>
                <c:pt idx="0">
                  <c:v>Spend</c:v>
                </c:pt>
              </c:strCache>
            </c:strRef>
          </c:tx>
          <c:dLbls>
            <c:dLbl>
              <c:idx val="0"/>
              <c:layout>
                <c:manualLayout>
                  <c:x val="-3.3284845279026712E-2"/>
                  <c:y val="-0.3636856707279438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51-4387-82E4-A913F6AF4C67}"/>
                </c:ext>
              </c:extLst>
            </c:dLbl>
            <c:dLbl>
              <c:idx val="1"/>
              <c:layout>
                <c:manualLayout>
                  <c:x val="-4.8153045931411476E-3"/>
                  <c:y val="0.3870630886691602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51-4387-82E4-A913F6AF4C67}"/>
                </c:ext>
              </c:extLst>
            </c:dLbl>
            <c:dLbl>
              <c:idx val="2"/>
              <c:layout>
                <c:manualLayout>
                  <c:x val="2.1570572159040819E-3"/>
                  <c:y val="-4.36467707291782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51-4387-82E4-A913F6AF4C67}"/>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Urban visits</c:v>
                </c:pt>
                <c:pt idx="1">
                  <c:v>Countryside visits</c:v>
                </c:pt>
              </c:strCache>
            </c:strRef>
          </c:cat>
          <c:val>
            <c:numRef>
              <c:f>Sheet1!$B$2:$B$3</c:f>
              <c:numCache>
                <c:formatCode>"£"#,##0</c:formatCode>
                <c:ptCount val="2"/>
                <c:pt idx="0">
                  <c:v>379596000</c:v>
                </c:pt>
                <c:pt idx="1">
                  <c:v>240561000</c:v>
                </c:pt>
              </c:numCache>
            </c:numRef>
          </c:val>
          <c:extLst>
            <c:ext xmlns:c16="http://schemas.microsoft.com/office/drawing/2014/chart" uri="{C3380CC4-5D6E-409C-BE32-E72D297353CC}">
              <c16:uniqueId val="{00000003-8151-4387-82E4-A913F6AF4C67}"/>
            </c:ext>
          </c:extLst>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Seasonality</a:t>
            </a:r>
            <a:r>
              <a:rPr lang="en-GB" sz="1100" baseline="0" dirty="0"/>
              <a:t> - day visits (000’s)</a:t>
            </a:r>
            <a:endParaRPr lang="en-GB" sz="1100" dirty="0"/>
          </a:p>
        </c:rich>
      </c:tx>
      <c:overlay val="0"/>
    </c:title>
    <c:autoTitleDeleted val="0"/>
    <c:plotArea>
      <c:layout>
        <c:manualLayout>
          <c:layoutTarget val="inner"/>
          <c:xMode val="edge"/>
          <c:yMode val="edge"/>
          <c:x val="0.14847387639595719"/>
          <c:y val="0.16740994678350951"/>
          <c:w val="0.75322332662993863"/>
          <c:h val="0.48375785077301131"/>
        </c:manualLayout>
      </c:layout>
      <c:lineChart>
        <c:grouping val="standard"/>
        <c:varyColors val="0"/>
        <c:ser>
          <c:idx val="0"/>
          <c:order val="0"/>
          <c:tx>
            <c:strRef>
              <c:f>Sheet1!$B$1</c:f>
              <c:strCache>
                <c:ptCount val="1"/>
                <c:pt idx="0">
                  <c:v>Urban(000's)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0.0</c:formatCode>
                <c:ptCount val="12"/>
                <c:pt idx="0">
                  <c:v>513.68522658414622</c:v>
                </c:pt>
                <c:pt idx="1">
                  <c:v>499.40008161792002</c:v>
                </c:pt>
                <c:pt idx="2">
                  <c:v>476.14100048771627</c:v>
                </c:pt>
                <c:pt idx="3">
                  <c:v>627.25403069204435</c:v>
                </c:pt>
                <c:pt idx="4">
                  <c:v>459.10555133124768</c:v>
                </c:pt>
                <c:pt idx="5">
                  <c:v>772.42684969761012</c:v>
                </c:pt>
                <c:pt idx="6">
                  <c:v>875.37454597645376</c:v>
                </c:pt>
                <c:pt idx="7">
                  <c:v>765.52069554412674</c:v>
                </c:pt>
                <c:pt idx="8">
                  <c:v>633.81942125058026</c:v>
                </c:pt>
                <c:pt idx="9">
                  <c:v>949.31670320790317</c:v>
                </c:pt>
                <c:pt idx="10">
                  <c:v>541.13777649711494</c:v>
                </c:pt>
                <c:pt idx="11">
                  <c:v>1058.8181171131362</c:v>
                </c:pt>
              </c:numCache>
            </c:numRef>
          </c:val>
          <c:smooth val="0"/>
          <c:extLst>
            <c:ext xmlns:c16="http://schemas.microsoft.com/office/drawing/2014/chart" uri="{C3380CC4-5D6E-409C-BE32-E72D297353CC}">
              <c16:uniqueId val="{00000000-2318-4264-90EC-B9B2CE86AA68}"/>
            </c:ext>
          </c:extLst>
        </c:ser>
        <c:ser>
          <c:idx val="1"/>
          <c:order val="1"/>
          <c:tx>
            <c:strRef>
              <c:f>Sheet1!$C$1</c:f>
              <c:strCache>
                <c:ptCount val="1"/>
                <c:pt idx="0">
                  <c:v>Rural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584.50533934779662</c:v>
                </c:pt>
                <c:pt idx="1">
                  <c:v>324.14676950977321</c:v>
                </c:pt>
                <c:pt idx="2">
                  <c:v>558.54206607412971</c:v>
                </c:pt>
                <c:pt idx="3">
                  <c:v>467.93950472613562</c:v>
                </c:pt>
                <c:pt idx="4">
                  <c:v>841.18113878117697</c:v>
                </c:pt>
                <c:pt idx="5">
                  <c:v>841.65116996248116</c:v>
                </c:pt>
                <c:pt idx="6">
                  <c:v>715.45398317589206</c:v>
                </c:pt>
                <c:pt idx="7">
                  <c:v>723.67320984551736</c:v>
                </c:pt>
                <c:pt idx="8">
                  <c:v>600.91825147600571</c:v>
                </c:pt>
                <c:pt idx="9">
                  <c:v>750.60316082041857</c:v>
                </c:pt>
                <c:pt idx="10">
                  <c:v>547.87589845549633</c:v>
                </c:pt>
                <c:pt idx="11">
                  <c:v>731.50950782517702</c:v>
                </c:pt>
              </c:numCache>
            </c:numRef>
          </c:val>
          <c:smooth val="0"/>
          <c:extLst>
            <c:ext xmlns:c16="http://schemas.microsoft.com/office/drawing/2014/chart" uri="{C3380CC4-5D6E-409C-BE32-E72D297353CC}">
              <c16:uniqueId val="{00000001-2318-4264-90EC-B9B2CE86AA68}"/>
            </c:ext>
          </c:extLst>
        </c:ser>
        <c:ser>
          <c:idx val="2"/>
          <c:order val="2"/>
          <c:tx>
            <c:strRef>
              <c:f>Sheet1!$D$1</c:f>
              <c:strCache>
                <c:ptCount val="1"/>
                <c:pt idx="0">
                  <c:v>Total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1098.1905659319427</c:v>
                </c:pt>
                <c:pt idx="1">
                  <c:v>823.54685112769323</c:v>
                </c:pt>
                <c:pt idx="2">
                  <c:v>1034.6830665618459</c:v>
                </c:pt>
                <c:pt idx="3">
                  <c:v>1095.1935354181799</c:v>
                </c:pt>
                <c:pt idx="4">
                  <c:v>1300.2866901124246</c:v>
                </c:pt>
                <c:pt idx="5">
                  <c:v>1614.0780196600913</c:v>
                </c:pt>
                <c:pt idx="6">
                  <c:v>1590.8285291523459</c:v>
                </c:pt>
                <c:pt idx="7">
                  <c:v>1489.1939053896442</c:v>
                </c:pt>
                <c:pt idx="8">
                  <c:v>1234.737672726586</c:v>
                </c:pt>
                <c:pt idx="9">
                  <c:v>1699.9198640283219</c:v>
                </c:pt>
                <c:pt idx="10">
                  <c:v>1089.0136749526114</c:v>
                </c:pt>
                <c:pt idx="11">
                  <c:v>1790.3276249383134</c:v>
                </c:pt>
              </c:numCache>
            </c:numRef>
          </c:val>
          <c:smooth val="0"/>
          <c:extLst>
            <c:ext xmlns:c16="http://schemas.microsoft.com/office/drawing/2014/chart" uri="{C3380CC4-5D6E-409C-BE32-E72D297353CC}">
              <c16:uniqueId val="{00000002-2318-4264-90EC-B9B2CE86AA68}"/>
            </c:ext>
          </c:extLst>
        </c:ser>
        <c:dLbls>
          <c:showLegendKey val="0"/>
          <c:showVal val="0"/>
          <c:showCatName val="0"/>
          <c:showSerName val="0"/>
          <c:showPercent val="0"/>
          <c:showBubbleSize val="0"/>
        </c:dLbls>
        <c:marker val="1"/>
        <c:smooth val="0"/>
        <c:axId val="360803192"/>
        <c:axId val="360803584"/>
      </c:lineChart>
      <c:catAx>
        <c:axId val="360803192"/>
        <c:scaling>
          <c:orientation val="minMax"/>
        </c:scaling>
        <c:delete val="0"/>
        <c:axPos val="b"/>
        <c:numFmt formatCode="General" sourceLinked="0"/>
        <c:majorTickMark val="none"/>
        <c:minorTickMark val="none"/>
        <c:tickLblPos val="nextTo"/>
        <c:crossAx val="360803584"/>
        <c:crosses val="autoZero"/>
        <c:auto val="1"/>
        <c:lblAlgn val="ctr"/>
        <c:lblOffset val="100"/>
        <c:noMultiLvlLbl val="0"/>
      </c:catAx>
      <c:valAx>
        <c:axId val="360803584"/>
        <c:scaling>
          <c:orientation val="minMax"/>
        </c:scaling>
        <c:delete val="1"/>
        <c:axPos val="l"/>
        <c:majorGridlines/>
        <c:numFmt formatCode="0.0" sourceLinked="1"/>
        <c:majorTickMark val="none"/>
        <c:minorTickMark val="none"/>
        <c:tickLblPos val="nextTo"/>
        <c:crossAx val="360803192"/>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Seasonality</a:t>
            </a:r>
            <a:r>
              <a:rPr lang="en-GB" sz="1100" baseline="0" dirty="0"/>
              <a:t> - day visit spend (millions)</a:t>
            </a:r>
            <a:endParaRPr lang="en-GB" sz="1100" dirty="0"/>
          </a:p>
        </c:rich>
      </c:tx>
      <c:overlay val="0"/>
    </c:title>
    <c:autoTitleDeleted val="0"/>
    <c:plotArea>
      <c:layout>
        <c:manualLayout>
          <c:layoutTarget val="inner"/>
          <c:xMode val="edge"/>
          <c:yMode val="edge"/>
          <c:x val="0.14847387639595719"/>
          <c:y val="0.16740994678350951"/>
          <c:w val="0.75322332662993863"/>
          <c:h val="0.48375785077301131"/>
        </c:manualLayout>
      </c:layout>
      <c:lineChart>
        <c:grouping val="standard"/>
        <c:varyColors val="0"/>
        <c:ser>
          <c:idx val="0"/>
          <c:order val="0"/>
          <c:tx>
            <c:strRef>
              <c:f>Sheet1!$B$1</c:f>
              <c:strCache>
                <c:ptCount val="1"/>
                <c:pt idx="0">
                  <c:v>Urban (mn)</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0.0</c:formatCode>
                <c:ptCount val="12"/>
                <c:pt idx="0">
                  <c:v>27.637693030927725</c:v>
                </c:pt>
                <c:pt idx="1">
                  <c:v>21.177123976877819</c:v>
                </c:pt>
                <c:pt idx="2">
                  <c:v>36.139131178623124</c:v>
                </c:pt>
                <c:pt idx="3">
                  <c:v>38.257810354379586</c:v>
                </c:pt>
                <c:pt idx="4">
                  <c:v>16.784009738370532</c:v>
                </c:pt>
                <c:pt idx="5">
                  <c:v>24.937351073483907</c:v>
                </c:pt>
                <c:pt idx="6">
                  <c:v>37.459975971225475</c:v>
                </c:pt>
                <c:pt idx="7">
                  <c:v>21.712285472381442</c:v>
                </c:pt>
                <c:pt idx="8">
                  <c:v>54.135232033355926</c:v>
                </c:pt>
                <c:pt idx="9">
                  <c:v>24.291810356580289</c:v>
                </c:pt>
                <c:pt idx="10">
                  <c:v>37.945078729470026</c:v>
                </c:pt>
                <c:pt idx="11">
                  <c:v>39.118498084324173</c:v>
                </c:pt>
              </c:numCache>
            </c:numRef>
          </c:val>
          <c:smooth val="0"/>
          <c:extLst>
            <c:ext xmlns:c16="http://schemas.microsoft.com/office/drawing/2014/chart" uri="{C3380CC4-5D6E-409C-BE32-E72D297353CC}">
              <c16:uniqueId val="{00000000-882A-4A0B-BEA6-4698D894DBEA}"/>
            </c:ext>
          </c:extLst>
        </c:ser>
        <c:ser>
          <c:idx val="1"/>
          <c:order val="1"/>
          <c:tx>
            <c:strRef>
              <c:f>Sheet1!$C$1</c:f>
              <c:strCache>
                <c:ptCount val="1"/>
                <c:pt idx="0">
                  <c:v>Rural (mn)</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33.119458233361875</c:v>
                </c:pt>
                <c:pt idx="1">
                  <c:v>4.6564139314322146</c:v>
                </c:pt>
                <c:pt idx="2">
                  <c:v>12.972297601349053</c:v>
                </c:pt>
                <c:pt idx="3">
                  <c:v>21.003607705597616</c:v>
                </c:pt>
                <c:pt idx="4">
                  <c:v>29.744518986793182</c:v>
                </c:pt>
                <c:pt idx="5">
                  <c:v>24.076784364256195</c:v>
                </c:pt>
                <c:pt idx="6">
                  <c:v>18.7010165043685</c:v>
                </c:pt>
                <c:pt idx="7">
                  <c:v>15.351693159492925</c:v>
                </c:pt>
                <c:pt idx="8">
                  <c:v>25.758315583802201</c:v>
                </c:pt>
                <c:pt idx="9">
                  <c:v>14.995325615604564</c:v>
                </c:pt>
                <c:pt idx="10">
                  <c:v>8.6481177749516647</c:v>
                </c:pt>
                <c:pt idx="11">
                  <c:v>31.53345053899</c:v>
                </c:pt>
              </c:numCache>
            </c:numRef>
          </c:val>
          <c:smooth val="0"/>
          <c:extLst>
            <c:ext xmlns:c16="http://schemas.microsoft.com/office/drawing/2014/chart" uri="{C3380CC4-5D6E-409C-BE32-E72D297353CC}">
              <c16:uniqueId val="{00000001-882A-4A0B-BEA6-4698D894DBEA}"/>
            </c:ext>
          </c:extLst>
        </c:ser>
        <c:ser>
          <c:idx val="2"/>
          <c:order val="2"/>
          <c:tx>
            <c:strRef>
              <c:f>Sheet1!$D$1</c:f>
              <c:strCache>
                <c:ptCount val="1"/>
                <c:pt idx="0">
                  <c:v>Total (mn)</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60.757151264289604</c:v>
                </c:pt>
                <c:pt idx="1">
                  <c:v>25.833537908310035</c:v>
                </c:pt>
                <c:pt idx="2">
                  <c:v>49.111428779972179</c:v>
                </c:pt>
                <c:pt idx="3">
                  <c:v>59.261418059977203</c:v>
                </c:pt>
                <c:pt idx="4">
                  <c:v>46.52852872516371</c:v>
                </c:pt>
                <c:pt idx="5">
                  <c:v>49.014135437740102</c:v>
                </c:pt>
                <c:pt idx="6">
                  <c:v>56.160992475593979</c:v>
                </c:pt>
                <c:pt idx="7">
                  <c:v>37.06397863187437</c:v>
                </c:pt>
                <c:pt idx="8">
                  <c:v>79.893547617158134</c:v>
                </c:pt>
                <c:pt idx="9">
                  <c:v>39.287135972184849</c:v>
                </c:pt>
                <c:pt idx="10">
                  <c:v>46.593196504421698</c:v>
                </c:pt>
                <c:pt idx="11">
                  <c:v>70.651948623314169</c:v>
                </c:pt>
              </c:numCache>
            </c:numRef>
          </c:val>
          <c:smooth val="0"/>
          <c:extLst>
            <c:ext xmlns:c16="http://schemas.microsoft.com/office/drawing/2014/chart" uri="{C3380CC4-5D6E-409C-BE32-E72D297353CC}">
              <c16:uniqueId val="{00000002-882A-4A0B-BEA6-4698D894DBEA}"/>
            </c:ext>
          </c:extLst>
        </c:ser>
        <c:dLbls>
          <c:showLegendKey val="0"/>
          <c:showVal val="0"/>
          <c:showCatName val="0"/>
          <c:showSerName val="0"/>
          <c:showPercent val="0"/>
          <c:showBubbleSize val="0"/>
        </c:dLbls>
        <c:marker val="1"/>
        <c:smooth val="0"/>
        <c:axId val="360804760"/>
        <c:axId val="360805152"/>
      </c:lineChart>
      <c:catAx>
        <c:axId val="360804760"/>
        <c:scaling>
          <c:orientation val="minMax"/>
        </c:scaling>
        <c:delete val="0"/>
        <c:axPos val="b"/>
        <c:numFmt formatCode="General" sourceLinked="0"/>
        <c:majorTickMark val="none"/>
        <c:minorTickMark val="none"/>
        <c:tickLblPos val="nextTo"/>
        <c:crossAx val="360805152"/>
        <c:crosses val="autoZero"/>
        <c:auto val="1"/>
        <c:lblAlgn val="ctr"/>
        <c:lblOffset val="100"/>
        <c:noMultiLvlLbl val="0"/>
      </c:catAx>
      <c:valAx>
        <c:axId val="360805152"/>
        <c:scaling>
          <c:orientation val="minMax"/>
        </c:scaling>
        <c:delete val="1"/>
        <c:axPos val="l"/>
        <c:majorGridlines/>
        <c:numFmt formatCode="0.0" sourceLinked="1"/>
        <c:majorTickMark val="none"/>
        <c:minorTickMark val="none"/>
        <c:tickLblPos val="nextTo"/>
        <c:crossAx val="360804760"/>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trips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spPr>
              <a:solidFill>
                <a:schemeClr val="accent3">
                  <a:lumMod val="50000"/>
                </a:schemeClr>
              </a:solidFill>
            </c:spPr>
            <c:extLst>
              <c:ext xmlns:c16="http://schemas.microsoft.com/office/drawing/2014/chart" uri="{C3380CC4-5D6E-409C-BE32-E72D297353CC}">
                <c16:uniqueId val="{00000001-D5A2-4670-A61F-9694A46333BC}"/>
              </c:ext>
            </c:extLst>
          </c:dPt>
          <c:dPt>
            <c:idx val="2"/>
            <c:invertIfNegative val="0"/>
            <c:bubble3D val="0"/>
            <c:extLst>
              <c:ext xmlns:c16="http://schemas.microsoft.com/office/drawing/2014/chart" uri="{C3380CC4-5D6E-409C-BE32-E72D297353CC}">
                <c16:uniqueId val="{00000002-D5A2-4670-A61F-9694A46333BC}"/>
              </c:ext>
            </c:extLst>
          </c:dPt>
          <c:dPt>
            <c:idx val="3"/>
            <c:invertIfNegative val="0"/>
            <c:bubble3D val="0"/>
            <c:extLst>
              <c:ext xmlns:c16="http://schemas.microsoft.com/office/drawing/2014/chart" uri="{C3380CC4-5D6E-409C-BE32-E72D297353CC}">
                <c16:uniqueId val="{00000003-D5A2-4670-A61F-9694A46333BC}"/>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371.8</c:v>
                </c:pt>
                <c:pt idx="1">
                  <c:v>576</c:v>
                </c:pt>
                <c:pt idx="2">
                  <c:v>305</c:v>
                </c:pt>
                <c:pt idx="3">
                  <c:v>344.8</c:v>
                </c:pt>
                <c:pt idx="4">
                  <c:v>278.5</c:v>
                </c:pt>
                <c:pt idx="5">
                  <c:v>314</c:v>
                </c:pt>
              </c:numCache>
            </c:numRef>
          </c:val>
          <c:extLst>
            <c:ext xmlns:c16="http://schemas.microsoft.com/office/drawing/2014/chart" uri="{C3380CC4-5D6E-409C-BE32-E72D297353CC}">
              <c16:uniqueId val="{00000004-D5A2-4670-A61F-9694A46333BC}"/>
            </c:ext>
          </c:extLst>
        </c:ser>
        <c:dLbls>
          <c:showLegendKey val="0"/>
          <c:showVal val="0"/>
          <c:showCatName val="0"/>
          <c:showSerName val="0"/>
          <c:showPercent val="0"/>
          <c:showBubbleSize val="0"/>
        </c:dLbls>
        <c:gapWidth val="55"/>
        <c:axId val="454645152"/>
        <c:axId val="454645544"/>
      </c:barChart>
      <c:catAx>
        <c:axId val="454645152"/>
        <c:scaling>
          <c:orientation val="minMax"/>
        </c:scaling>
        <c:delete val="0"/>
        <c:axPos val="b"/>
        <c:numFmt formatCode="General" sourceLinked="0"/>
        <c:majorTickMark val="none"/>
        <c:minorTickMark val="none"/>
        <c:tickLblPos val="nextTo"/>
        <c:txPr>
          <a:bodyPr/>
          <a:lstStyle/>
          <a:p>
            <a:pPr>
              <a:defRPr sz="800"/>
            </a:pPr>
            <a:endParaRPr lang="en-US"/>
          </a:p>
        </c:txPr>
        <c:crossAx val="454645544"/>
        <c:crosses val="autoZero"/>
        <c:auto val="1"/>
        <c:lblAlgn val="ctr"/>
        <c:lblOffset val="100"/>
        <c:noMultiLvlLbl val="0"/>
      </c:catAx>
      <c:valAx>
        <c:axId val="454645544"/>
        <c:scaling>
          <c:orientation val="minMax"/>
        </c:scaling>
        <c:delete val="0"/>
        <c:axPos val="l"/>
        <c:majorGridlines/>
        <c:numFmt formatCode="0" sourceLinked="1"/>
        <c:majorTickMark val="none"/>
        <c:minorTickMark val="none"/>
        <c:tickLblPos val="nextTo"/>
        <c:txPr>
          <a:bodyPr/>
          <a:lstStyle/>
          <a:p>
            <a:pPr>
              <a:defRPr sz="800"/>
            </a:pPr>
            <a:endParaRPr lang="en-US"/>
          </a:p>
        </c:txPr>
        <c:crossAx val="454645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a:t>All</a:t>
            </a:r>
            <a:r>
              <a:rPr lang="en-GB" sz="1100" baseline="0" dirty="0"/>
              <a:t> s</a:t>
            </a:r>
            <a:r>
              <a:rPr lang="en-GB" sz="1100" dirty="0"/>
              <a:t>taying nights</a:t>
            </a:r>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spPr>
              <a:solidFill>
                <a:schemeClr val="accent3">
                  <a:lumMod val="50000"/>
                </a:schemeClr>
              </a:solidFill>
            </c:spPr>
            <c:extLst>
              <c:ext xmlns:c16="http://schemas.microsoft.com/office/drawing/2014/chart" uri="{C3380CC4-5D6E-409C-BE32-E72D297353CC}">
                <c16:uniqueId val="{00000001-23C9-4374-89E5-74A00472536B}"/>
              </c:ext>
            </c:extLst>
          </c:dPt>
          <c:dPt>
            <c:idx val="2"/>
            <c:invertIfNegative val="0"/>
            <c:bubble3D val="0"/>
            <c:extLst>
              <c:ext xmlns:c16="http://schemas.microsoft.com/office/drawing/2014/chart" uri="{C3380CC4-5D6E-409C-BE32-E72D297353CC}">
                <c16:uniqueId val="{00000002-23C9-4374-89E5-74A00472536B}"/>
              </c:ext>
            </c:extLst>
          </c:dPt>
          <c:dPt>
            <c:idx val="3"/>
            <c:invertIfNegative val="0"/>
            <c:bubble3D val="0"/>
            <c:extLst>
              <c:ext xmlns:c16="http://schemas.microsoft.com/office/drawing/2014/chart" uri="{C3380CC4-5D6E-409C-BE32-E72D297353CC}">
                <c16:uniqueId val="{00000003-23C9-4374-89E5-74A00472536B}"/>
              </c:ext>
            </c:extLst>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Cheltenham</c:v>
                </c:pt>
                <c:pt idx="1">
                  <c:v>Cotswold</c:v>
                </c:pt>
                <c:pt idx="2">
                  <c:v>Forest of Dean</c:v>
                </c:pt>
                <c:pt idx="3">
                  <c:v>Gloucester</c:v>
                </c:pt>
                <c:pt idx="4">
                  <c:v>Stroud</c:v>
                </c:pt>
                <c:pt idx="5">
                  <c:v>Tewkesbury</c:v>
                </c:pt>
              </c:strCache>
            </c:strRef>
          </c:cat>
          <c:val>
            <c:numRef>
              <c:f>Sheet1!$B$2:$B$7</c:f>
              <c:numCache>
                <c:formatCode>#,##0</c:formatCode>
                <c:ptCount val="6"/>
                <c:pt idx="0">
                  <c:v>1035</c:v>
                </c:pt>
                <c:pt idx="1">
                  <c:v>1685</c:v>
                </c:pt>
                <c:pt idx="2">
                  <c:v>1014</c:v>
                </c:pt>
                <c:pt idx="3">
                  <c:v>931</c:v>
                </c:pt>
                <c:pt idx="4">
                  <c:v>783</c:v>
                </c:pt>
                <c:pt idx="5">
                  <c:v>859</c:v>
                </c:pt>
              </c:numCache>
            </c:numRef>
          </c:val>
          <c:extLst>
            <c:ext xmlns:c16="http://schemas.microsoft.com/office/drawing/2014/chart" uri="{C3380CC4-5D6E-409C-BE32-E72D297353CC}">
              <c16:uniqueId val="{00000004-23C9-4374-89E5-74A00472536B}"/>
            </c:ext>
          </c:extLst>
        </c:ser>
        <c:dLbls>
          <c:showLegendKey val="0"/>
          <c:showVal val="0"/>
          <c:showCatName val="0"/>
          <c:showSerName val="0"/>
          <c:showPercent val="0"/>
          <c:showBubbleSize val="0"/>
        </c:dLbls>
        <c:gapWidth val="55"/>
        <c:axId val="454646328"/>
        <c:axId val="415056064"/>
      </c:barChart>
      <c:catAx>
        <c:axId val="454646328"/>
        <c:scaling>
          <c:orientation val="minMax"/>
        </c:scaling>
        <c:delete val="0"/>
        <c:axPos val="b"/>
        <c:numFmt formatCode="General" sourceLinked="0"/>
        <c:majorTickMark val="none"/>
        <c:minorTickMark val="none"/>
        <c:tickLblPos val="nextTo"/>
        <c:txPr>
          <a:bodyPr/>
          <a:lstStyle/>
          <a:p>
            <a:pPr>
              <a:defRPr sz="800"/>
            </a:pPr>
            <a:endParaRPr lang="en-US"/>
          </a:p>
        </c:txPr>
        <c:crossAx val="415056064"/>
        <c:crosses val="autoZero"/>
        <c:auto val="1"/>
        <c:lblAlgn val="ctr"/>
        <c:lblOffset val="100"/>
        <c:noMultiLvlLbl val="0"/>
      </c:catAx>
      <c:valAx>
        <c:axId val="415056064"/>
        <c:scaling>
          <c:orientation val="minMax"/>
        </c:scaling>
        <c:delete val="0"/>
        <c:axPos val="l"/>
        <c:majorGridlines/>
        <c:numFmt formatCode="#,##0" sourceLinked="1"/>
        <c:majorTickMark val="none"/>
        <c:minorTickMark val="none"/>
        <c:tickLblPos val="nextTo"/>
        <c:txPr>
          <a:bodyPr/>
          <a:lstStyle/>
          <a:p>
            <a:pPr>
              <a:defRPr sz="800"/>
            </a:pPr>
            <a:endParaRPr lang="en-US"/>
          </a:p>
        </c:txPr>
        <c:crossAx val="454646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_rels/data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7.jpg"/></Relationships>
</file>

<file path=ppt/diagrams/_rels/data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ata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s>
</file>

<file path=ppt/diagrams/_rels/data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ata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7.jpg"/></Relationships>
</file>

<file path=ppt/diagrams/_rels/data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ata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s>
</file>

<file path=ppt/diagrams/_rels/data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ata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s>
</file>

<file path=ppt/diagrams/_rels/data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ata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s>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s>
</file>

<file path=ppt/diagrams/_rels/data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7.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s>
</file>

<file path=ppt/diagrams/_rels/drawing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7.jpg"/></Relationships>
</file>

<file path=ppt/diagrams/_rels/drawing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s>
</file>

<file path=ppt/diagrams/_rels/drawing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s>
</file>

<file path=ppt/diagrams/_rels/drawing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s>
</file>

<file path=ppt/diagrams/_rels/drawing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70EB9-F7B4-4273-A8F3-636D614AD6C1}" type="doc">
      <dgm:prSet loTypeId="urn:microsoft.com/office/officeart/2005/8/layout/process4" loCatId="process" qsTypeId="urn:microsoft.com/office/officeart/2005/8/quickstyle/3d3" qsCatId="3D" csTypeId="urn:microsoft.com/office/officeart/2005/8/colors/accent4_2" csCatId="accent4" phldr="1"/>
      <dgm:spPr/>
      <dgm:t>
        <a:bodyPr/>
        <a:lstStyle/>
        <a:p>
          <a:endParaRPr lang="en-GB"/>
        </a:p>
      </dgm:t>
    </dgm:pt>
    <dgm:pt modelId="{9FB1ACA9-2471-4313-9CF6-80B3F799BFA3}">
      <dgm:prSet phldrT="[Text]" custT="1"/>
      <dgm:spPr>
        <a:solidFill>
          <a:schemeClr val="accent3">
            <a:lumMod val="50000"/>
          </a:schemeClr>
        </a:solidFill>
      </dgm:spPr>
      <dgm:t>
        <a:bodyPr/>
        <a:lstStyle/>
        <a:p>
          <a:r>
            <a:rPr lang="en-GB" sz="1400" b="1" dirty="0"/>
            <a:t>Total staying trips</a:t>
          </a:r>
        </a:p>
      </dgm:t>
    </dgm:pt>
    <dgm:pt modelId="{9A476870-223B-4170-B1B5-DC46E9FFB389}" type="parTrans" cxnId="{F236CC83-ECCC-4856-8C83-64D3D97B83B9}">
      <dgm:prSet/>
      <dgm:spPr/>
      <dgm:t>
        <a:bodyPr/>
        <a:lstStyle/>
        <a:p>
          <a:endParaRPr lang="en-GB" sz="1100" b="1"/>
        </a:p>
      </dgm:t>
    </dgm:pt>
    <dgm:pt modelId="{9497827A-4770-49E1-9962-255E36ADEF69}" type="sibTrans" cxnId="{F236CC83-ECCC-4856-8C83-64D3D97B83B9}">
      <dgm:prSet/>
      <dgm:spPr/>
      <dgm:t>
        <a:bodyPr/>
        <a:lstStyle/>
        <a:p>
          <a:endParaRPr lang="en-GB" sz="1100" b="1"/>
        </a:p>
      </dgm:t>
    </dgm:pt>
    <dgm:pt modelId="{F56007D8-62A9-47B4-8DDF-291B022D97C3}">
      <dgm:prSet phldrT="[Text]" custT="1"/>
      <dgm:spPr/>
      <dgm:t>
        <a:bodyPr/>
        <a:lstStyle/>
        <a:p>
          <a:r>
            <a:rPr lang="en-GB" sz="1400" b="1" dirty="0"/>
            <a:t>UK        1,926,000</a:t>
          </a:r>
        </a:p>
      </dgm:t>
    </dgm:pt>
    <dgm:pt modelId="{CD631B4D-CA5F-4950-ACB0-292B9BB45772}" type="parTrans" cxnId="{B77A7308-3ACB-4E48-94C7-E92B31D87255}">
      <dgm:prSet/>
      <dgm:spPr/>
      <dgm:t>
        <a:bodyPr/>
        <a:lstStyle/>
        <a:p>
          <a:endParaRPr lang="en-GB" sz="1100" b="1"/>
        </a:p>
      </dgm:t>
    </dgm:pt>
    <dgm:pt modelId="{0EC88699-8965-447D-A49D-74F21A3D5E50}" type="sibTrans" cxnId="{B77A7308-3ACB-4E48-94C7-E92B31D87255}">
      <dgm:prSet/>
      <dgm:spPr/>
      <dgm:t>
        <a:bodyPr/>
        <a:lstStyle/>
        <a:p>
          <a:endParaRPr lang="en-GB" sz="1100" b="1"/>
        </a:p>
      </dgm:t>
    </dgm:pt>
    <dgm:pt modelId="{E92E59FF-E56A-46AC-9D16-7F66A6E64B90}">
      <dgm:prSet phldrT="[Text]" custT="1"/>
      <dgm:spPr/>
      <dgm:t>
        <a:bodyPr/>
        <a:lstStyle/>
        <a:p>
          <a:endParaRPr lang="en-GB" sz="1400" b="1" dirty="0"/>
        </a:p>
        <a:p>
          <a:r>
            <a:rPr lang="en-GB" sz="1400" b="1" dirty="0"/>
            <a:t>Overseas  263,000</a:t>
          </a:r>
        </a:p>
        <a:p>
          <a:endParaRPr lang="en-GB" sz="1400" b="1" dirty="0"/>
        </a:p>
      </dgm:t>
    </dgm:pt>
    <dgm:pt modelId="{63246646-5F82-4536-853D-3B610B700390}" type="parTrans" cxnId="{8CF19EEF-C990-41AB-897D-61EBB30BF0EF}">
      <dgm:prSet/>
      <dgm:spPr/>
      <dgm:t>
        <a:bodyPr/>
        <a:lstStyle/>
        <a:p>
          <a:endParaRPr lang="en-GB" sz="1100" b="1"/>
        </a:p>
      </dgm:t>
    </dgm:pt>
    <dgm:pt modelId="{C6230B40-04C0-4707-8900-DC3090C42ABA}" type="sibTrans" cxnId="{8CF19EEF-C990-41AB-897D-61EBB30BF0EF}">
      <dgm:prSet/>
      <dgm:spPr/>
      <dgm:t>
        <a:bodyPr/>
        <a:lstStyle/>
        <a:p>
          <a:endParaRPr lang="en-GB" sz="1100" b="1"/>
        </a:p>
      </dgm:t>
    </dgm:pt>
    <dgm:pt modelId="{29F2FC5C-ECF6-466E-8706-D736C4499140}">
      <dgm:prSet phldrT="[Text]" custT="1"/>
      <dgm:spPr>
        <a:solidFill>
          <a:schemeClr val="accent3">
            <a:lumMod val="50000"/>
          </a:schemeClr>
        </a:solidFill>
      </dgm:spPr>
      <dgm:t>
        <a:bodyPr/>
        <a:lstStyle/>
        <a:p>
          <a:r>
            <a:rPr lang="en-GB" sz="1400" b="1" dirty="0"/>
            <a:t>Total visitor nights</a:t>
          </a:r>
        </a:p>
      </dgm:t>
    </dgm:pt>
    <dgm:pt modelId="{F951694F-8F93-430B-8F7D-95B3CFF65CA4}" type="parTrans" cxnId="{C010C96A-E4B5-440A-A49A-52DD812486B6}">
      <dgm:prSet/>
      <dgm:spPr/>
      <dgm:t>
        <a:bodyPr/>
        <a:lstStyle/>
        <a:p>
          <a:endParaRPr lang="en-GB" sz="1100" b="1"/>
        </a:p>
      </dgm:t>
    </dgm:pt>
    <dgm:pt modelId="{DFA21B91-3A66-4C30-B25C-1B2A9E06C244}" type="sibTrans" cxnId="{C010C96A-E4B5-440A-A49A-52DD812486B6}">
      <dgm:prSet/>
      <dgm:spPr/>
      <dgm:t>
        <a:bodyPr/>
        <a:lstStyle/>
        <a:p>
          <a:endParaRPr lang="en-GB" sz="1100" b="1"/>
        </a:p>
      </dgm:t>
    </dgm:pt>
    <dgm:pt modelId="{D3BD44A3-AA41-4C04-8D50-FA5C9100AA1D}">
      <dgm:prSet phldrT="[Text]" custT="1"/>
      <dgm:spPr/>
      <dgm:t>
        <a:bodyPr/>
        <a:lstStyle/>
        <a:p>
          <a:endParaRPr lang="en-GB" sz="1100" b="1" dirty="0"/>
        </a:p>
        <a:p>
          <a:r>
            <a:rPr lang="en-GB" sz="1400" b="1" dirty="0"/>
            <a:t>UK          4,442,000</a:t>
          </a:r>
        </a:p>
        <a:p>
          <a:endParaRPr lang="en-GB" sz="1100" b="1" dirty="0"/>
        </a:p>
      </dgm:t>
    </dgm:pt>
    <dgm:pt modelId="{DE9A79FB-DD25-4F62-9E7D-44C1587E5460}" type="parTrans" cxnId="{B9DEFCCB-45E2-4A15-85A5-0E7A87C4AEF9}">
      <dgm:prSet/>
      <dgm:spPr/>
      <dgm:t>
        <a:bodyPr/>
        <a:lstStyle/>
        <a:p>
          <a:endParaRPr lang="en-GB" sz="1100" b="1"/>
        </a:p>
      </dgm:t>
    </dgm:pt>
    <dgm:pt modelId="{75F9A102-394C-43B0-8EC8-1D5C20FF1424}" type="sibTrans" cxnId="{B9DEFCCB-45E2-4A15-85A5-0E7A87C4AEF9}">
      <dgm:prSet/>
      <dgm:spPr/>
      <dgm:t>
        <a:bodyPr/>
        <a:lstStyle/>
        <a:p>
          <a:endParaRPr lang="en-GB" sz="1100" b="1"/>
        </a:p>
      </dgm:t>
    </dgm:pt>
    <dgm:pt modelId="{1D8560AA-838D-4DF2-A112-6E676FE67A1C}">
      <dgm:prSet phldrT="[Text]" custT="1"/>
      <dgm:spPr/>
      <dgm:t>
        <a:bodyPr/>
        <a:lstStyle/>
        <a:p>
          <a:endParaRPr lang="en-GB" sz="1400" b="1" dirty="0"/>
        </a:p>
        <a:p>
          <a:r>
            <a:rPr lang="en-GB" sz="1400" b="1" dirty="0"/>
            <a:t>Overseas 1,866,000</a:t>
          </a:r>
        </a:p>
        <a:p>
          <a:endParaRPr lang="en-GB" sz="1400" b="1" dirty="0"/>
        </a:p>
      </dgm:t>
    </dgm:pt>
    <dgm:pt modelId="{F04193DB-A02A-4318-995E-832DF5410FFA}" type="parTrans" cxnId="{99732962-B956-4CFD-BDCA-155BE371B381}">
      <dgm:prSet/>
      <dgm:spPr/>
      <dgm:t>
        <a:bodyPr/>
        <a:lstStyle/>
        <a:p>
          <a:endParaRPr lang="en-GB" sz="1100" b="1"/>
        </a:p>
      </dgm:t>
    </dgm:pt>
    <dgm:pt modelId="{C501DEEF-27DC-4EB5-B92E-51CA5DF8280C}" type="sibTrans" cxnId="{99732962-B956-4CFD-BDCA-155BE371B381}">
      <dgm:prSet/>
      <dgm:spPr/>
      <dgm:t>
        <a:bodyPr/>
        <a:lstStyle/>
        <a:p>
          <a:endParaRPr lang="en-GB" sz="1100" b="1"/>
        </a:p>
      </dgm:t>
    </dgm:pt>
    <dgm:pt modelId="{3082FD56-A95F-4978-86DB-77C6EEE9E1B2}">
      <dgm:prSet phldrT="[Text]" custT="1"/>
      <dgm:spPr>
        <a:solidFill>
          <a:schemeClr val="accent3">
            <a:lumMod val="50000"/>
          </a:schemeClr>
        </a:solidFill>
      </dgm:spPr>
      <dgm:t>
        <a:bodyPr/>
        <a:lstStyle/>
        <a:p>
          <a:r>
            <a:rPr lang="en-GB" sz="1400" b="1" dirty="0"/>
            <a:t>Total visitor spend</a:t>
          </a:r>
        </a:p>
      </dgm:t>
    </dgm:pt>
    <dgm:pt modelId="{2C970043-A257-4D5F-8738-92038BE4F51B}" type="parTrans" cxnId="{721F4A74-3D6A-48F7-A227-CB6724481CC6}">
      <dgm:prSet/>
      <dgm:spPr/>
      <dgm:t>
        <a:bodyPr/>
        <a:lstStyle/>
        <a:p>
          <a:endParaRPr lang="en-GB" sz="1100" b="1"/>
        </a:p>
      </dgm:t>
    </dgm:pt>
    <dgm:pt modelId="{6CD6F587-28D3-4495-9DCD-A74F8E8E5C0F}" type="sibTrans" cxnId="{721F4A74-3D6A-48F7-A227-CB6724481CC6}">
      <dgm:prSet/>
      <dgm:spPr/>
      <dgm:t>
        <a:bodyPr/>
        <a:lstStyle/>
        <a:p>
          <a:endParaRPr lang="en-GB" sz="1100" b="1"/>
        </a:p>
      </dgm:t>
    </dgm:pt>
    <dgm:pt modelId="{4226E5FA-6114-4B49-B9F0-75E80D9B1E02}">
      <dgm:prSet phldrT="[Text]" custT="1"/>
      <dgm:spPr/>
      <dgm:t>
        <a:bodyPr/>
        <a:lstStyle/>
        <a:p>
          <a:endParaRPr lang="en-GB" sz="1400" b="1" dirty="0"/>
        </a:p>
        <a:p>
          <a:r>
            <a:rPr lang="en-GB" sz="1400" b="1" dirty="0"/>
            <a:t>Overseas £147,350,000</a:t>
          </a:r>
        </a:p>
        <a:p>
          <a:endParaRPr lang="en-GB" sz="1400" b="1" dirty="0"/>
        </a:p>
      </dgm:t>
    </dgm:pt>
    <dgm:pt modelId="{BC01153A-EA3B-4751-9BC7-5F1F790FCA95}" type="parTrans" cxnId="{CE4E42DE-73B0-414D-9043-29339A4C2316}">
      <dgm:prSet/>
      <dgm:spPr/>
      <dgm:t>
        <a:bodyPr/>
        <a:lstStyle/>
        <a:p>
          <a:endParaRPr lang="en-GB" sz="1100" b="1"/>
        </a:p>
      </dgm:t>
    </dgm:pt>
    <dgm:pt modelId="{EFBD9834-FBBC-4E00-8CB0-D7008853A84A}" type="sibTrans" cxnId="{CE4E42DE-73B0-414D-9043-29339A4C2316}">
      <dgm:prSet/>
      <dgm:spPr/>
      <dgm:t>
        <a:bodyPr/>
        <a:lstStyle/>
        <a:p>
          <a:endParaRPr lang="en-GB" sz="1100" b="1"/>
        </a:p>
      </dgm:t>
    </dgm:pt>
    <dgm:pt modelId="{29BDBD23-FFF2-4E17-B7ED-D090AEAEB4F6}">
      <dgm:prSet phldrT="[Text]" custT="1"/>
      <dgm:spPr/>
      <dgm:t>
        <a:bodyPr/>
        <a:lstStyle/>
        <a:p>
          <a:endParaRPr lang="en-GB" sz="1400" b="1" dirty="0"/>
        </a:p>
        <a:p>
          <a:r>
            <a:rPr lang="en-GB" sz="1400" b="1" dirty="0"/>
            <a:t>UK            £340,498,000</a:t>
          </a:r>
        </a:p>
        <a:p>
          <a:endParaRPr lang="en-GB" sz="1400" b="1" dirty="0"/>
        </a:p>
      </dgm:t>
    </dgm:pt>
    <dgm:pt modelId="{B95B5226-38DE-43B0-B916-47598E0AB2D0}" type="sibTrans" cxnId="{8E2F6652-877F-4FBE-8534-A77870814C0D}">
      <dgm:prSet/>
      <dgm:spPr/>
      <dgm:t>
        <a:bodyPr/>
        <a:lstStyle/>
        <a:p>
          <a:endParaRPr lang="en-GB" sz="1100" b="1"/>
        </a:p>
      </dgm:t>
    </dgm:pt>
    <dgm:pt modelId="{1F468025-7AFB-4F5D-B145-30CEDAE4B9C6}" type="parTrans" cxnId="{8E2F6652-877F-4FBE-8534-A77870814C0D}">
      <dgm:prSet/>
      <dgm:spPr/>
      <dgm:t>
        <a:bodyPr/>
        <a:lstStyle/>
        <a:p>
          <a:endParaRPr lang="en-GB" sz="1100" b="1"/>
        </a:p>
      </dgm:t>
    </dgm:pt>
    <dgm:pt modelId="{E0C996F0-35E3-46D4-A894-D586EB1B96E5}" type="pres">
      <dgm:prSet presAssocID="{9AF70EB9-F7B4-4273-A8F3-636D614AD6C1}" presName="Name0" presStyleCnt="0">
        <dgm:presLayoutVars>
          <dgm:dir/>
          <dgm:animLvl val="lvl"/>
          <dgm:resizeHandles val="exact"/>
        </dgm:presLayoutVars>
      </dgm:prSet>
      <dgm:spPr/>
    </dgm:pt>
    <dgm:pt modelId="{5D603A49-FED8-4071-98E3-7905F1605751}" type="pres">
      <dgm:prSet presAssocID="{3082FD56-A95F-4978-86DB-77C6EEE9E1B2}" presName="boxAndChildren" presStyleCnt="0"/>
      <dgm:spPr/>
    </dgm:pt>
    <dgm:pt modelId="{32060922-355F-4F77-8027-C0ADFFB2E18C}" type="pres">
      <dgm:prSet presAssocID="{3082FD56-A95F-4978-86DB-77C6EEE9E1B2}" presName="parentTextBox" presStyleLbl="node1" presStyleIdx="0" presStyleCnt="3"/>
      <dgm:spPr/>
    </dgm:pt>
    <dgm:pt modelId="{CCBEC781-1904-487A-95CE-BA9C2BD35D13}" type="pres">
      <dgm:prSet presAssocID="{3082FD56-A95F-4978-86DB-77C6EEE9E1B2}" presName="entireBox" presStyleLbl="node1" presStyleIdx="0" presStyleCnt="3"/>
      <dgm:spPr/>
    </dgm:pt>
    <dgm:pt modelId="{9E93667A-4FB1-4D9C-8E9C-C3988657338A}" type="pres">
      <dgm:prSet presAssocID="{3082FD56-A95F-4978-86DB-77C6EEE9E1B2}" presName="descendantBox" presStyleCnt="0"/>
      <dgm:spPr/>
    </dgm:pt>
    <dgm:pt modelId="{7318F1F6-8A5C-4E4A-8489-7BF06F1AE9DD}" type="pres">
      <dgm:prSet presAssocID="{29BDBD23-FFF2-4E17-B7ED-D090AEAEB4F6}" presName="childTextBox" presStyleLbl="fgAccFollowNode1" presStyleIdx="0" presStyleCnt="6">
        <dgm:presLayoutVars>
          <dgm:bulletEnabled val="1"/>
        </dgm:presLayoutVars>
      </dgm:prSet>
      <dgm:spPr/>
    </dgm:pt>
    <dgm:pt modelId="{E8247AD4-AD67-418E-AD32-F1797A559A28}" type="pres">
      <dgm:prSet presAssocID="{4226E5FA-6114-4B49-B9F0-75E80D9B1E02}" presName="childTextBox" presStyleLbl="fgAccFollowNode1" presStyleIdx="1" presStyleCnt="6">
        <dgm:presLayoutVars>
          <dgm:bulletEnabled val="1"/>
        </dgm:presLayoutVars>
      </dgm:prSet>
      <dgm:spPr/>
    </dgm:pt>
    <dgm:pt modelId="{2C367FFA-1379-42B6-A1E6-90E817984ED9}" type="pres">
      <dgm:prSet presAssocID="{DFA21B91-3A66-4C30-B25C-1B2A9E06C244}" presName="sp" presStyleCnt="0"/>
      <dgm:spPr/>
    </dgm:pt>
    <dgm:pt modelId="{B5D43BEA-9DB4-4E3D-A3E8-83BDF70CA348}" type="pres">
      <dgm:prSet presAssocID="{29F2FC5C-ECF6-466E-8706-D736C4499140}" presName="arrowAndChildren" presStyleCnt="0"/>
      <dgm:spPr/>
    </dgm:pt>
    <dgm:pt modelId="{4ED48728-EE94-42C0-AADF-B47FEB0ADC3E}" type="pres">
      <dgm:prSet presAssocID="{29F2FC5C-ECF6-466E-8706-D736C4499140}" presName="parentTextArrow" presStyleLbl="node1" presStyleIdx="0" presStyleCnt="3"/>
      <dgm:spPr/>
    </dgm:pt>
    <dgm:pt modelId="{0A9EA913-C7ED-4D64-8078-E56B1BC3DF8F}" type="pres">
      <dgm:prSet presAssocID="{29F2FC5C-ECF6-466E-8706-D736C4499140}" presName="arrow" presStyleLbl="node1" presStyleIdx="1" presStyleCnt="3"/>
      <dgm:spPr/>
    </dgm:pt>
    <dgm:pt modelId="{E03C26F0-3642-4E94-9817-20BE8B37E2C4}" type="pres">
      <dgm:prSet presAssocID="{29F2FC5C-ECF6-466E-8706-D736C4499140}" presName="descendantArrow" presStyleCnt="0"/>
      <dgm:spPr/>
    </dgm:pt>
    <dgm:pt modelId="{02A688AC-E37E-4A72-A359-AFF58DD35B8F}" type="pres">
      <dgm:prSet presAssocID="{D3BD44A3-AA41-4C04-8D50-FA5C9100AA1D}" presName="childTextArrow" presStyleLbl="fgAccFollowNode1" presStyleIdx="2" presStyleCnt="6">
        <dgm:presLayoutVars>
          <dgm:bulletEnabled val="1"/>
        </dgm:presLayoutVars>
      </dgm:prSet>
      <dgm:spPr/>
    </dgm:pt>
    <dgm:pt modelId="{59EB67B3-34E3-42D1-8CC1-1CF5510B8E6C}" type="pres">
      <dgm:prSet presAssocID="{1D8560AA-838D-4DF2-A112-6E676FE67A1C}" presName="childTextArrow" presStyleLbl="fgAccFollowNode1" presStyleIdx="3" presStyleCnt="6">
        <dgm:presLayoutVars>
          <dgm:bulletEnabled val="1"/>
        </dgm:presLayoutVars>
      </dgm:prSet>
      <dgm:spPr/>
    </dgm:pt>
    <dgm:pt modelId="{AAA7CF0F-9295-4850-9AC5-8474D889A05D}" type="pres">
      <dgm:prSet presAssocID="{9497827A-4770-49E1-9962-255E36ADEF69}" presName="sp" presStyleCnt="0"/>
      <dgm:spPr/>
    </dgm:pt>
    <dgm:pt modelId="{52BED2CE-DB0C-4EA1-B0DF-A3EDBCAE29BC}" type="pres">
      <dgm:prSet presAssocID="{9FB1ACA9-2471-4313-9CF6-80B3F799BFA3}" presName="arrowAndChildren" presStyleCnt="0"/>
      <dgm:spPr/>
    </dgm:pt>
    <dgm:pt modelId="{0FFAD96F-FCD5-420A-8461-EE7A7567B806}" type="pres">
      <dgm:prSet presAssocID="{9FB1ACA9-2471-4313-9CF6-80B3F799BFA3}" presName="parentTextArrow" presStyleLbl="node1" presStyleIdx="1" presStyleCnt="3"/>
      <dgm:spPr/>
    </dgm:pt>
    <dgm:pt modelId="{EE34F13B-63AE-4020-86CB-007147B79C41}" type="pres">
      <dgm:prSet presAssocID="{9FB1ACA9-2471-4313-9CF6-80B3F799BFA3}" presName="arrow" presStyleLbl="node1" presStyleIdx="2" presStyleCnt="3"/>
      <dgm:spPr/>
    </dgm:pt>
    <dgm:pt modelId="{76AE8D7A-7DA1-40E9-8C42-3AC7CA3D866D}" type="pres">
      <dgm:prSet presAssocID="{9FB1ACA9-2471-4313-9CF6-80B3F799BFA3}" presName="descendantArrow" presStyleCnt="0"/>
      <dgm:spPr/>
    </dgm:pt>
    <dgm:pt modelId="{CEE5FC30-845A-49B7-914A-C247F8625A9F}" type="pres">
      <dgm:prSet presAssocID="{F56007D8-62A9-47B4-8DDF-291B022D97C3}" presName="childTextArrow" presStyleLbl="fgAccFollowNode1" presStyleIdx="4" presStyleCnt="6">
        <dgm:presLayoutVars>
          <dgm:bulletEnabled val="1"/>
        </dgm:presLayoutVars>
      </dgm:prSet>
      <dgm:spPr/>
    </dgm:pt>
    <dgm:pt modelId="{FBB462F7-74A2-4E0F-9BDB-A4D1F72A0FA4}" type="pres">
      <dgm:prSet presAssocID="{E92E59FF-E56A-46AC-9D16-7F66A6E64B90}" presName="childTextArrow" presStyleLbl="fgAccFollowNode1" presStyleIdx="5" presStyleCnt="6">
        <dgm:presLayoutVars>
          <dgm:bulletEnabled val="1"/>
        </dgm:presLayoutVars>
      </dgm:prSet>
      <dgm:spPr/>
    </dgm:pt>
  </dgm:ptLst>
  <dgm:cxnLst>
    <dgm:cxn modelId="{B77A7308-3ACB-4E48-94C7-E92B31D87255}" srcId="{9FB1ACA9-2471-4313-9CF6-80B3F799BFA3}" destId="{F56007D8-62A9-47B4-8DDF-291B022D97C3}" srcOrd="0" destOrd="0" parTransId="{CD631B4D-CA5F-4950-ACB0-292B9BB45772}" sibTransId="{0EC88699-8965-447D-A49D-74F21A3D5E50}"/>
    <dgm:cxn modelId="{28F81009-82E2-4950-8174-A8391A635990}" type="presOf" srcId="{9AF70EB9-F7B4-4273-A8F3-636D614AD6C1}" destId="{E0C996F0-35E3-46D4-A894-D586EB1B96E5}" srcOrd="0" destOrd="0" presId="urn:microsoft.com/office/officeart/2005/8/layout/process4"/>
    <dgm:cxn modelId="{87A81B0E-494C-4D9B-B8F2-083AEF483907}" type="presOf" srcId="{D3BD44A3-AA41-4C04-8D50-FA5C9100AA1D}" destId="{02A688AC-E37E-4A72-A359-AFF58DD35B8F}" srcOrd="0" destOrd="0" presId="urn:microsoft.com/office/officeart/2005/8/layout/process4"/>
    <dgm:cxn modelId="{0E8D7321-C95C-446D-AFFB-9A52CB6EEDC2}" type="presOf" srcId="{E92E59FF-E56A-46AC-9D16-7F66A6E64B90}" destId="{FBB462F7-74A2-4E0F-9BDB-A4D1F72A0FA4}" srcOrd="0" destOrd="0" presId="urn:microsoft.com/office/officeart/2005/8/layout/process4"/>
    <dgm:cxn modelId="{79165E36-128E-4D36-9EEC-2AEF5B9ADAF5}" type="presOf" srcId="{1D8560AA-838D-4DF2-A112-6E676FE67A1C}" destId="{59EB67B3-34E3-42D1-8CC1-1CF5510B8E6C}" srcOrd="0" destOrd="0" presId="urn:microsoft.com/office/officeart/2005/8/layout/process4"/>
    <dgm:cxn modelId="{99732962-B956-4CFD-BDCA-155BE371B381}" srcId="{29F2FC5C-ECF6-466E-8706-D736C4499140}" destId="{1D8560AA-838D-4DF2-A112-6E676FE67A1C}" srcOrd="1" destOrd="0" parTransId="{F04193DB-A02A-4318-995E-832DF5410FFA}" sibTransId="{C501DEEF-27DC-4EB5-B92E-51CA5DF8280C}"/>
    <dgm:cxn modelId="{B5187765-BBB6-49CB-AF51-3320452BF3D3}" type="presOf" srcId="{29F2FC5C-ECF6-466E-8706-D736C4499140}" destId="{4ED48728-EE94-42C0-AADF-B47FEB0ADC3E}" srcOrd="0" destOrd="0" presId="urn:microsoft.com/office/officeart/2005/8/layout/process4"/>
    <dgm:cxn modelId="{C010C96A-E4B5-440A-A49A-52DD812486B6}" srcId="{9AF70EB9-F7B4-4273-A8F3-636D614AD6C1}" destId="{29F2FC5C-ECF6-466E-8706-D736C4499140}" srcOrd="1" destOrd="0" parTransId="{F951694F-8F93-430B-8F7D-95B3CFF65CA4}" sibTransId="{DFA21B91-3A66-4C30-B25C-1B2A9E06C244}"/>
    <dgm:cxn modelId="{229FBB4B-7BF0-45DB-BF8C-EADDDCBBA93B}" type="presOf" srcId="{3082FD56-A95F-4978-86DB-77C6EEE9E1B2}" destId="{CCBEC781-1904-487A-95CE-BA9C2BD35D13}" srcOrd="1" destOrd="0" presId="urn:microsoft.com/office/officeart/2005/8/layout/process4"/>
    <dgm:cxn modelId="{19ED5170-CBB2-4588-940C-6B72CFE81397}" type="presOf" srcId="{4226E5FA-6114-4B49-B9F0-75E80D9B1E02}" destId="{E8247AD4-AD67-418E-AD32-F1797A559A28}" srcOrd="0" destOrd="0" presId="urn:microsoft.com/office/officeart/2005/8/layout/process4"/>
    <dgm:cxn modelId="{8E2F6652-877F-4FBE-8534-A77870814C0D}" srcId="{3082FD56-A95F-4978-86DB-77C6EEE9E1B2}" destId="{29BDBD23-FFF2-4E17-B7ED-D090AEAEB4F6}" srcOrd="0" destOrd="0" parTransId="{1F468025-7AFB-4F5D-B145-30CEDAE4B9C6}" sibTransId="{B95B5226-38DE-43B0-B916-47598E0AB2D0}"/>
    <dgm:cxn modelId="{721F4A74-3D6A-48F7-A227-CB6724481CC6}" srcId="{9AF70EB9-F7B4-4273-A8F3-636D614AD6C1}" destId="{3082FD56-A95F-4978-86DB-77C6EEE9E1B2}" srcOrd="2" destOrd="0" parTransId="{2C970043-A257-4D5F-8738-92038BE4F51B}" sibTransId="{6CD6F587-28D3-4495-9DCD-A74F8E8E5C0F}"/>
    <dgm:cxn modelId="{6CD05A78-A743-42AF-B7A2-B08B81862535}" type="presOf" srcId="{F56007D8-62A9-47B4-8DDF-291B022D97C3}" destId="{CEE5FC30-845A-49B7-914A-C247F8625A9F}" srcOrd="0" destOrd="0" presId="urn:microsoft.com/office/officeart/2005/8/layout/process4"/>
    <dgm:cxn modelId="{74F99280-98A8-4EA2-BA99-93D77BE50DC5}" type="presOf" srcId="{29BDBD23-FFF2-4E17-B7ED-D090AEAEB4F6}" destId="{7318F1F6-8A5C-4E4A-8489-7BF06F1AE9DD}" srcOrd="0" destOrd="0" presId="urn:microsoft.com/office/officeart/2005/8/layout/process4"/>
    <dgm:cxn modelId="{F236CC83-ECCC-4856-8C83-64D3D97B83B9}" srcId="{9AF70EB9-F7B4-4273-A8F3-636D614AD6C1}" destId="{9FB1ACA9-2471-4313-9CF6-80B3F799BFA3}" srcOrd="0" destOrd="0" parTransId="{9A476870-223B-4170-B1B5-DC46E9FFB389}" sibTransId="{9497827A-4770-49E1-9962-255E36ADEF69}"/>
    <dgm:cxn modelId="{00A9F79D-2BA0-4976-9860-98063EC8E0B4}" type="presOf" srcId="{9FB1ACA9-2471-4313-9CF6-80B3F799BFA3}" destId="{0FFAD96F-FCD5-420A-8461-EE7A7567B806}" srcOrd="0" destOrd="0" presId="urn:microsoft.com/office/officeart/2005/8/layout/process4"/>
    <dgm:cxn modelId="{93B046A3-7E89-4B76-AD27-26E555B10270}" type="presOf" srcId="{9FB1ACA9-2471-4313-9CF6-80B3F799BFA3}" destId="{EE34F13B-63AE-4020-86CB-007147B79C41}" srcOrd="1" destOrd="0" presId="urn:microsoft.com/office/officeart/2005/8/layout/process4"/>
    <dgm:cxn modelId="{12E2D1B8-4BA7-405C-8FB6-F1BC588EEC4C}" type="presOf" srcId="{29F2FC5C-ECF6-466E-8706-D736C4499140}" destId="{0A9EA913-C7ED-4D64-8078-E56B1BC3DF8F}" srcOrd="1" destOrd="0" presId="urn:microsoft.com/office/officeart/2005/8/layout/process4"/>
    <dgm:cxn modelId="{B9DEFCCB-45E2-4A15-85A5-0E7A87C4AEF9}" srcId="{29F2FC5C-ECF6-466E-8706-D736C4499140}" destId="{D3BD44A3-AA41-4C04-8D50-FA5C9100AA1D}" srcOrd="0" destOrd="0" parTransId="{DE9A79FB-DD25-4F62-9E7D-44C1587E5460}" sibTransId="{75F9A102-394C-43B0-8EC8-1D5C20FF1424}"/>
    <dgm:cxn modelId="{31EF9CD4-523F-4634-8424-E0F1260191B2}" type="presOf" srcId="{3082FD56-A95F-4978-86DB-77C6EEE9E1B2}" destId="{32060922-355F-4F77-8027-C0ADFFB2E18C}" srcOrd="0" destOrd="0" presId="urn:microsoft.com/office/officeart/2005/8/layout/process4"/>
    <dgm:cxn modelId="{CE4E42DE-73B0-414D-9043-29339A4C2316}" srcId="{3082FD56-A95F-4978-86DB-77C6EEE9E1B2}" destId="{4226E5FA-6114-4B49-B9F0-75E80D9B1E02}" srcOrd="1" destOrd="0" parTransId="{BC01153A-EA3B-4751-9BC7-5F1F790FCA95}" sibTransId="{EFBD9834-FBBC-4E00-8CB0-D7008853A84A}"/>
    <dgm:cxn modelId="{8CF19EEF-C990-41AB-897D-61EBB30BF0EF}" srcId="{9FB1ACA9-2471-4313-9CF6-80B3F799BFA3}" destId="{E92E59FF-E56A-46AC-9D16-7F66A6E64B90}" srcOrd="1" destOrd="0" parTransId="{63246646-5F82-4536-853D-3B610B700390}" sibTransId="{C6230B40-04C0-4707-8900-DC3090C42ABA}"/>
    <dgm:cxn modelId="{88DD3BFC-3A26-477D-9330-573984696DF7}" type="presParOf" srcId="{E0C996F0-35E3-46D4-A894-D586EB1B96E5}" destId="{5D603A49-FED8-4071-98E3-7905F1605751}" srcOrd="0" destOrd="0" presId="urn:microsoft.com/office/officeart/2005/8/layout/process4"/>
    <dgm:cxn modelId="{6CC2F303-4CBE-4F68-A172-1CB3B65412BB}" type="presParOf" srcId="{5D603A49-FED8-4071-98E3-7905F1605751}" destId="{32060922-355F-4F77-8027-C0ADFFB2E18C}" srcOrd="0" destOrd="0" presId="urn:microsoft.com/office/officeart/2005/8/layout/process4"/>
    <dgm:cxn modelId="{8BEAE881-0B32-49EA-9364-BF7478858E17}" type="presParOf" srcId="{5D603A49-FED8-4071-98E3-7905F1605751}" destId="{CCBEC781-1904-487A-95CE-BA9C2BD35D13}" srcOrd="1" destOrd="0" presId="urn:microsoft.com/office/officeart/2005/8/layout/process4"/>
    <dgm:cxn modelId="{7967721C-4374-4F02-B334-FDE9657610A9}" type="presParOf" srcId="{5D603A49-FED8-4071-98E3-7905F1605751}" destId="{9E93667A-4FB1-4D9C-8E9C-C3988657338A}" srcOrd="2" destOrd="0" presId="urn:microsoft.com/office/officeart/2005/8/layout/process4"/>
    <dgm:cxn modelId="{1B8072A6-9B70-489F-BBCC-A145F0B591EA}" type="presParOf" srcId="{9E93667A-4FB1-4D9C-8E9C-C3988657338A}" destId="{7318F1F6-8A5C-4E4A-8489-7BF06F1AE9DD}" srcOrd="0" destOrd="0" presId="urn:microsoft.com/office/officeart/2005/8/layout/process4"/>
    <dgm:cxn modelId="{EE46A2BA-EB35-4286-9F24-B43F20F02FE4}" type="presParOf" srcId="{9E93667A-4FB1-4D9C-8E9C-C3988657338A}" destId="{E8247AD4-AD67-418E-AD32-F1797A559A28}" srcOrd="1" destOrd="0" presId="urn:microsoft.com/office/officeart/2005/8/layout/process4"/>
    <dgm:cxn modelId="{33828AFB-7843-44AC-A98C-1707E56B646B}" type="presParOf" srcId="{E0C996F0-35E3-46D4-A894-D586EB1B96E5}" destId="{2C367FFA-1379-42B6-A1E6-90E817984ED9}" srcOrd="1" destOrd="0" presId="urn:microsoft.com/office/officeart/2005/8/layout/process4"/>
    <dgm:cxn modelId="{82359D2A-5CC3-43AC-AF05-3FCB0014D956}" type="presParOf" srcId="{E0C996F0-35E3-46D4-A894-D586EB1B96E5}" destId="{B5D43BEA-9DB4-4E3D-A3E8-83BDF70CA348}" srcOrd="2" destOrd="0" presId="urn:microsoft.com/office/officeart/2005/8/layout/process4"/>
    <dgm:cxn modelId="{D40EA4CD-905F-4634-9D5C-21EBA6B5A0FB}" type="presParOf" srcId="{B5D43BEA-9DB4-4E3D-A3E8-83BDF70CA348}" destId="{4ED48728-EE94-42C0-AADF-B47FEB0ADC3E}" srcOrd="0" destOrd="0" presId="urn:microsoft.com/office/officeart/2005/8/layout/process4"/>
    <dgm:cxn modelId="{7557C088-DD54-4323-8BB3-996C8F53DD1F}" type="presParOf" srcId="{B5D43BEA-9DB4-4E3D-A3E8-83BDF70CA348}" destId="{0A9EA913-C7ED-4D64-8078-E56B1BC3DF8F}" srcOrd="1" destOrd="0" presId="urn:microsoft.com/office/officeart/2005/8/layout/process4"/>
    <dgm:cxn modelId="{CD9F17FA-780B-471C-8D38-094162526E7D}" type="presParOf" srcId="{B5D43BEA-9DB4-4E3D-A3E8-83BDF70CA348}" destId="{E03C26F0-3642-4E94-9817-20BE8B37E2C4}" srcOrd="2" destOrd="0" presId="urn:microsoft.com/office/officeart/2005/8/layout/process4"/>
    <dgm:cxn modelId="{8322A25E-D6D1-4125-92BD-D3CD46383D19}" type="presParOf" srcId="{E03C26F0-3642-4E94-9817-20BE8B37E2C4}" destId="{02A688AC-E37E-4A72-A359-AFF58DD35B8F}" srcOrd="0" destOrd="0" presId="urn:microsoft.com/office/officeart/2005/8/layout/process4"/>
    <dgm:cxn modelId="{261EC7BD-2B63-4941-87D6-E74019B792D9}" type="presParOf" srcId="{E03C26F0-3642-4E94-9817-20BE8B37E2C4}" destId="{59EB67B3-34E3-42D1-8CC1-1CF5510B8E6C}" srcOrd="1" destOrd="0" presId="urn:microsoft.com/office/officeart/2005/8/layout/process4"/>
    <dgm:cxn modelId="{01BB8A7C-F773-48F8-B28B-DBCE819B8DBE}" type="presParOf" srcId="{E0C996F0-35E3-46D4-A894-D586EB1B96E5}" destId="{AAA7CF0F-9295-4850-9AC5-8474D889A05D}" srcOrd="3" destOrd="0" presId="urn:microsoft.com/office/officeart/2005/8/layout/process4"/>
    <dgm:cxn modelId="{4D7A9002-6F43-42B7-A659-DC8A0A7EE319}" type="presParOf" srcId="{E0C996F0-35E3-46D4-A894-D586EB1B96E5}" destId="{52BED2CE-DB0C-4EA1-B0DF-A3EDBCAE29BC}" srcOrd="4" destOrd="0" presId="urn:microsoft.com/office/officeart/2005/8/layout/process4"/>
    <dgm:cxn modelId="{20E62AB6-BABA-4375-85E7-6F69D869BF94}" type="presParOf" srcId="{52BED2CE-DB0C-4EA1-B0DF-A3EDBCAE29BC}" destId="{0FFAD96F-FCD5-420A-8461-EE7A7567B806}" srcOrd="0" destOrd="0" presId="urn:microsoft.com/office/officeart/2005/8/layout/process4"/>
    <dgm:cxn modelId="{84DE5CB9-8117-42C9-BD74-837E504AD2C2}" type="presParOf" srcId="{52BED2CE-DB0C-4EA1-B0DF-A3EDBCAE29BC}" destId="{EE34F13B-63AE-4020-86CB-007147B79C41}" srcOrd="1" destOrd="0" presId="urn:microsoft.com/office/officeart/2005/8/layout/process4"/>
    <dgm:cxn modelId="{069541D8-E804-48B2-AE1C-CE5178E1F169}" type="presParOf" srcId="{52BED2CE-DB0C-4EA1-B0DF-A3EDBCAE29BC}" destId="{76AE8D7A-7DA1-40E9-8C42-3AC7CA3D866D}" srcOrd="2" destOrd="0" presId="urn:microsoft.com/office/officeart/2005/8/layout/process4"/>
    <dgm:cxn modelId="{4D0438C4-85A4-4773-BC06-F46EE2E43833}" type="presParOf" srcId="{76AE8D7A-7DA1-40E9-8C42-3AC7CA3D866D}" destId="{CEE5FC30-845A-49B7-914A-C247F8625A9F}" srcOrd="0" destOrd="0" presId="urn:microsoft.com/office/officeart/2005/8/layout/process4"/>
    <dgm:cxn modelId="{0B0FC8C3-F441-4753-9FFC-86B9D3F55B34}" type="presParOf" srcId="{76AE8D7A-7DA1-40E9-8C42-3AC7CA3D866D}" destId="{FBB462F7-74A2-4E0F-9BDB-A4D1F72A0FA4}"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custT="1"/>
      <dgm:spPr>
        <a:solidFill>
          <a:schemeClr val="accent3">
            <a:lumMod val="50000"/>
          </a:schemeClr>
        </a:solidFill>
        <a:ln>
          <a:solidFill>
            <a:schemeClr val="accent3">
              <a:lumMod val="50000"/>
            </a:schemeClr>
          </a:solidFill>
        </a:ln>
      </dgm:spPr>
      <dgm:t>
        <a:bodyPr/>
        <a:lstStyle/>
        <a:p>
          <a:r>
            <a:rPr lang="en-GB" sz="1600" dirty="0"/>
            <a:t>Second Homes</a:t>
          </a:r>
        </a:p>
        <a:p>
          <a:r>
            <a:rPr lang="en-GB" sz="1600" b="0" i="0" u="none" dirty="0"/>
            <a:t>£347,000		</a:t>
          </a:r>
          <a:endParaRPr lang="en-GB" sz="1600" dirty="0"/>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52852C69-A92A-426A-9A76-5BD2D6000253}">
      <dgm:prSet phldrT="[Text]" custT="1"/>
      <dgm:spPr>
        <a:solidFill>
          <a:schemeClr val="accent3">
            <a:lumMod val="50000"/>
          </a:schemeClr>
        </a:solidFill>
        <a:ln>
          <a:solidFill>
            <a:schemeClr val="accent3">
              <a:lumMod val="50000"/>
            </a:schemeClr>
          </a:solidFill>
        </a:ln>
      </dgm:spPr>
      <dgm:t>
        <a:bodyPr/>
        <a:lstStyle/>
        <a:p>
          <a:r>
            <a:rPr lang="en-GB" sz="1600" dirty="0"/>
            <a:t>Visiting friends and relatives (non-visitor spend)</a:t>
          </a:r>
        </a:p>
        <a:p>
          <a:r>
            <a:rPr lang="en-GB" sz="1600" b="0" i="0" u="none" dirty="0"/>
            <a:t>£6,414,000</a:t>
          </a:r>
          <a:endParaRPr lang="en-GB" sz="1600" dirty="0"/>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2"/>
      <dgm:spPr/>
    </dgm:pt>
    <dgm:pt modelId="{07135594-93CB-4EFA-A35C-4C650CB7FD38}" type="pres">
      <dgm:prSet presAssocID="{FF9BA5F7-03F0-4E5D-B18A-DB63EDE739A8}"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725BAA8B-762E-4F87-BC91-D4CCB38DA105}" type="pres">
      <dgm:prSet presAssocID="{FF9BA5F7-03F0-4E5D-B18A-DB63EDE739A8}" presName="text" presStyleLbl="node1" presStyleIdx="0" presStyleCnt="2">
        <dgm:presLayoutVars>
          <dgm:bulletEnabled val="1"/>
        </dgm:presLayoutVars>
      </dgm:prSet>
      <dgm:spPr/>
    </dgm:pt>
    <dgm:pt modelId="{2DF94386-81DA-4650-AF6F-D9B6D68C58AA}" type="pres">
      <dgm:prSet presAssocID="{AA1EA02A-8BDF-41D6-B432-14A6962E5088}"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1" presStyleCnt="2"/>
      <dgm:spPr/>
    </dgm:pt>
    <dgm:pt modelId="{BE481B0E-BE93-41F3-AF47-51C9D354C9DD}" type="pres">
      <dgm:prSet presAssocID="{52852C69-A92A-426A-9A76-5BD2D6000253}"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dgm:spPr>
    </dgm:pt>
    <dgm:pt modelId="{DD4D969C-D6C1-4A3C-B145-A6ADFF806CA2}" type="pres">
      <dgm:prSet presAssocID="{52852C69-A92A-426A-9A76-5BD2D6000253}" presName="text" presStyleLbl="node1" presStyleIdx="1" presStyleCnt="2">
        <dgm:presLayoutVars>
          <dgm:bulletEnabled val="1"/>
        </dgm:presLayoutVars>
      </dgm:prSet>
      <dgm:spPr/>
    </dgm:pt>
  </dgm:ptLst>
  <dgm:cxnLst>
    <dgm:cxn modelId="{935D591B-C7BC-49FC-A1A4-641C32075EFF}" srcId="{E2756A20-75BB-43F3-BD97-CF83DC2B1591}" destId="{52852C69-A92A-426A-9A76-5BD2D6000253}" srcOrd="1" destOrd="0" parTransId="{EA5FE6BF-9CD4-486B-B88B-C575A2EB35AD}" sibTransId="{D0EF8065-0784-4108-8732-C645597E9DC7}"/>
    <dgm:cxn modelId="{396A1C39-C400-4C70-8902-6CFF28680064}" type="presOf" srcId="{FF9BA5F7-03F0-4E5D-B18A-DB63EDE739A8}" destId="{725BAA8B-762E-4F87-BC91-D4CCB38DA105}" srcOrd="1" destOrd="0" presId="urn:microsoft.com/office/officeart/2005/8/layout/vList4"/>
    <dgm:cxn modelId="{73CA8167-1291-4047-AB27-D8979F7C3628}" type="presOf" srcId="{E2756A20-75BB-43F3-BD97-CF83DC2B1591}" destId="{81BB0D8E-902C-4B4C-B2AC-DCFE9F45337C}" srcOrd="0"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202D57C2-0C9D-4833-B3DC-A8215EA21AAC}" type="presOf" srcId="{52852C69-A92A-426A-9A76-5BD2D6000253}" destId="{DD4D969C-D6C1-4A3C-B145-A6ADFF806CA2}" srcOrd="1" destOrd="0" presId="urn:microsoft.com/office/officeart/2005/8/layout/vList4"/>
    <dgm:cxn modelId="{A1A3E0E0-0502-471D-8223-8B5AA6682920}" type="presOf" srcId="{FF9BA5F7-03F0-4E5D-B18A-DB63EDE739A8}" destId="{54CBCDAF-85DE-4476-8DB2-2FD23D0204A1}" srcOrd="0" destOrd="0" presId="urn:microsoft.com/office/officeart/2005/8/layout/vList4"/>
    <dgm:cxn modelId="{C88F3FFD-AFE1-4C76-ACE2-0946345B51AD}" type="presOf" srcId="{52852C69-A92A-426A-9A76-5BD2D6000253}" destId="{EC01044B-3725-4505-9883-69AC7B66A4A1}" srcOrd="0" destOrd="0" presId="urn:microsoft.com/office/officeart/2005/8/layout/vList4"/>
    <dgm:cxn modelId="{6410FEDC-6578-4A5E-BFFC-BC4B18636307}" type="presParOf" srcId="{81BB0D8E-902C-4B4C-B2AC-DCFE9F45337C}" destId="{DE6D9B3E-9232-48B9-B155-F127DD388DD0}" srcOrd="0" destOrd="0" presId="urn:microsoft.com/office/officeart/2005/8/layout/vList4"/>
    <dgm:cxn modelId="{C14AC5A0-EE30-44C1-A056-3F128AEB1159}" type="presParOf" srcId="{DE6D9B3E-9232-48B9-B155-F127DD388DD0}" destId="{54CBCDAF-85DE-4476-8DB2-2FD23D0204A1}" srcOrd="0" destOrd="0" presId="urn:microsoft.com/office/officeart/2005/8/layout/vList4"/>
    <dgm:cxn modelId="{F61F5D4A-82F5-48C9-887E-B68EDD213F07}" type="presParOf" srcId="{DE6D9B3E-9232-48B9-B155-F127DD388DD0}" destId="{07135594-93CB-4EFA-A35C-4C650CB7FD38}" srcOrd="1" destOrd="0" presId="urn:microsoft.com/office/officeart/2005/8/layout/vList4"/>
    <dgm:cxn modelId="{1AA98958-86C2-40D4-8661-805530D9FAA5}" type="presParOf" srcId="{DE6D9B3E-9232-48B9-B155-F127DD388DD0}" destId="{725BAA8B-762E-4F87-BC91-D4CCB38DA105}" srcOrd="2" destOrd="0" presId="urn:microsoft.com/office/officeart/2005/8/layout/vList4"/>
    <dgm:cxn modelId="{53B8E667-C6B5-4F76-97EB-FB927CB15714}" type="presParOf" srcId="{81BB0D8E-902C-4B4C-B2AC-DCFE9F45337C}" destId="{2DF94386-81DA-4650-AF6F-D9B6D68C58AA}" srcOrd="1" destOrd="0" presId="urn:microsoft.com/office/officeart/2005/8/layout/vList4"/>
    <dgm:cxn modelId="{6385A0BB-6491-4FA2-848F-309496321C73}" type="presParOf" srcId="{81BB0D8E-902C-4B4C-B2AC-DCFE9F45337C}" destId="{945A2000-7559-476D-923E-DC54EA743FFD}" srcOrd="2" destOrd="0" presId="urn:microsoft.com/office/officeart/2005/8/layout/vList4"/>
    <dgm:cxn modelId="{25677754-B087-475B-8531-2A24155B78B3}" type="presParOf" srcId="{945A2000-7559-476D-923E-DC54EA743FFD}" destId="{EC01044B-3725-4505-9883-69AC7B66A4A1}" srcOrd="0" destOrd="0" presId="urn:microsoft.com/office/officeart/2005/8/layout/vList4"/>
    <dgm:cxn modelId="{81C0E855-EB67-4A2E-BE9D-DD4A195901FD}" type="presParOf" srcId="{945A2000-7559-476D-923E-DC54EA743FFD}" destId="{BE481B0E-BE93-41F3-AF47-51C9D354C9DD}" srcOrd="1" destOrd="0" presId="urn:microsoft.com/office/officeart/2005/8/layout/vList4"/>
    <dgm:cxn modelId="{BA8564CA-4459-447D-943E-709C9FE4D185}" type="presParOf" srcId="{945A2000-7559-476D-923E-DC54EA743FFD}" destId="{DD4D969C-D6C1-4A3C-B145-A6ADFF806C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endParaRPr lang="en-GB" sz="1200" dirty="0"/>
        </a:p>
        <a:p>
          <a:r>
            <a:rPr lang="en-GB" sz="1200" dirty="0"/>
            <a:t>Direct </a:t>
          </a:r>
        </a:p>
        <a:p>
          <a:r>
            <a:rPr lang="en-GB" sz="1200" dirty="0"/>
            <a:t>1,999</a:t>
          </a:r>
        </a:p>
        <a:p>
          <a:endParaRPr lang="en-GB" sz="700" dirty="0"/>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604</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272</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B97D81C3-65DD-4859-92F6-3ED6C79EEAD1}">
      <dgm:prSet custT="1"/>
      <dgm:spPr>
        <a:solidFill>
          <a:schemeClr val="accent3">
            <a:lumMod val="50000"/>
          </a:schemeClr>
        </a:solidFill>
      </dgm:spPr>
      <dgm:t>
        <a:bodyPr/>
        <a:lstStyle/>
        <a:p>
          <a:r>
            <a:rPr lang="en-GB" sz="1200" dirty="0"/>
            <a:t>Total </a:t>
          </a:r>
        </a:p>
        <a:p>
          <a:r>
            <a:rPr lang="en-GB" sz="1200" dirty="0"/>
            <a:t>2,875</a:t>
          </a:r>
        </a:p>
      </dgm:t>
    </dgm:pt>
    <dgm:pt modelId="{36C78377-4267-4800-A454-CFC326E44368}" type="parTrans" cxnId="{DAFAB682-4166-40DA-B8BF-C7453EEDD77C}">
      <dgm:prSet/>
      <dgm:spPr/>
      <dgm:t>
        <a:bodyPr/>
        <a:lstStyle/>
        <a:p>
          <a:endParaRPr lang="en-GB"/>
        </a:p>
      </dgm:t>
    </dgm:pt>
    <dgm:pt modelId="{18C6CB52-D95C-47C1-A88B-03541011BF5C}" type="sibTrans" cxnId="{DAFAB682-4166-40DA-B8BF-C7453EEDD77C}">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F289B919-DC8F-4C99-92E7-2C7A4AD36DA4}" type="pres">
      <dgm:prSet presAssocID="{456A1E9D-2E0E-4F33-9AD2-FF64DFEA5B76}" presName="sibTrans" presStyleCnt="0"/>
      <dgm:spPr/>
    </dgm:pt>
    <dgm:pt modelId="{CCCC0AF4-B4CA-4E48-9746-42C4F08F1C14}" type="pres">
      <dgm:prSet presAssocID="{B97D81C3-65DD-4859-92F6-3ED6C79EEAD1}"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F53FC32F-0CAB-460D-8FE8-3A7CF202550A}" type="presOf" srcId="{D2B093C4-8F4F-498D-BB2B-346467F08024}" destId="{4920BF9A-2356-4A2A-A1B0-0ABDD7D4769A}" srcOrd="0" destOrd="0" presId="urn:microsoft.com/office/officeart/2005/8/layout/hProcess9"/>
    <dgm:cxn modelId="{D429C844-4CAC-4DAA-A082-F949C5B4EAE1}" type="presOf" srcId="{3428ECEB-4622-46FD-92FC-AC44B9AA4B78}" destId="{A8C86B64-AF93-4804-A74E-CEC2A703E71D}" srcOrd="0" destOrd="0" presId="urn:microsoft.com/office/officeart/2005/8/layout/hProcess9"/>
    <dgm:cxn modelId="{F1679F59-E942-4856-9B16-CB3F64BA2DF5}" type="presOf" srcId="{44B35E83-05AB-4685-8278-C6F377F604A0}" destId="{58BE4C59-F161-4C18-B150-AE47E3E23776}" srcOrd="0" destOrd="0" presId="urn:microsoft.com/office/officeart/2005/8/layout/hProcess9"/>
    <dgm:cxn modelId="{DAFAB682-4166-40DA-B8BF-C7453EEDD77C}" srcId="{A1D14C17-52C8-4328-B289-272D1230E949}" destId="{B97D81C3-65DD-4859-92F6-3ED6C79EEAD1}" srcOrd="3" destOrd="0" parTransId="{36C78377-4267-4800-A454-CFC326E44368}" sibTransId="{18C6CB52-D95C-47C1-A88B-03541011BF5C}"/>
    <dgm:cxn modelId="{ECA3F3DB-505B-41EC-8625-E98DEE42ADFD}" srcId="{A1D14C17-52C8-4328-B289-272D1230E949}" destId="{44B35E83-05AB-4685-8278-C6F377F604A0}" srcOrd="1" destOrd="0" parTransId="{F90C2334-DD72-4AEA-B5F2-52307BAB675B}" sibTransId="{68F34E23-AEE5-4AE5-9E79-398AE99A6ED7}"/>
    <dgm:cxn modelId="{3A42AEEA-3356-47B1-82B1-D3FBAE563F9F}" type="presOf" srcId="{A1D14C17-52C8-4328-B289-272D1230E949}" destId="{6E531C1E-E198-4220-95B8-220714C278F9}" srcOrd="0" destOrd="0" presId="urn:microsoft.com/office/officeart/2005/8/layout/hProcess9"/>
    <dgm:cxn modelId="{25EC07F1-F013-4091-BCE4-442FBF73DBD4}" type="presOf" srcId="{B97D81C3-65DD-4859-92F6-3ED6C79EEAD1}" destId="{CCCC0AF4-B4CA-4E48-9746-42C4F08F1C14}" srcOrd="0" destOrd="0" presId="urn:microsoft.com/office/officeart/2005/8/layout/hProcess9"/>
    <dgm:cxn modelId="{24B736D3-43E9-498E-9C9A-E728CF56743E}" type="presParOf" srcId="{6E531C1E-E198-4220-95B8-220714C278F9}" destId="{AAE77F5B-8ACF-4C1C-B901-68E9D416105C}" srcOrd="0" destOrd="0" presId="urn:microsoft.com/office/officeart/2005/8/layout/hProcess9"/>
    <dgm:cxn modelId="{3F808CFC-00D5-4DFB-A221-5366B70B3AC4}" type="presParOf" srcId="{6E531C1E-E198-4220-95B8-220714C278F9}" destId="{6F9C4B2C-809A-4FE4-83B4-CAD0E72D1C3B}" srcOrd="1" destOrd="0" presId="urn:microsoft.com/office/officeart/2005/8/layout/hProcess9"/>
    <dgm:cxn modelId="{21322AE6-92F4-4CBC-A08B-8A8D3A09D562}" type="presParOf" srcId="{6F9C4B2C-809A-4FE4-83B4-CAD0E72D1C3B}" destId="{A8C86B64-AF93-4804-A74E-CEC2A703E71D}" srcOrd="0" destOrd="0" presId="urn:microsoft.com/office/officeart/2005/8/layout/hProcess9"/>
    <dgm:cxn modelId="{092A4121-C280-4DF7-8275-7991E3812AC6}" type="presParOf" srcId="{6F9C4B2C-809A-4FE4-83B4-CAD0E72D1C3B}" destId="{B90251CF-BEFF-4B68-9070-1F0ACE91A51F}" srcOrd="1" destOrd="0" presId="urn:microsoft.com/office/officeart/2005/8/layout/hProcess9"/>
    <dgm:cxn modelId="{FF0452B7-B05C-4522-A786-CB4334DF85CE}" type="presParOf" srcId="{6F9C4B2C-809A-4FE4-83B4-CAD0E72D1C3B}" destId="{58BE4C59-F161-4C18-B150-AE47E3E23776}" srcOrd="2" destOrd="0" presId="urn:microsoft.com/office/officeart/2005/8/layout/hProcess9"/>
    <dgm:cxn modelId="{AB5A8265-A121-474B-A0A5-241B053D7F9C}" type="presParOf" srcId="{6F9C4B2C-809A-4FE4-83B4-CAD0E72D1C3B}" destId="{8DB0EADB-11F6-41F9-BC28-8CEA2E180341}" srcOrd="3" destOrd="0" presId="urn:microsoft.com/office/officeart/2005/8/layout/hProcess9"/>
    <dgm:cxn modelId="{72DEB8B4-1AAB-4271-9D59-6D424D1A5E4B}" type="presParOf" srcId="{6F9C4B2C-809A-4FE4-83B4-CAD0E72D1C3B}" destId="{4920BF9A-2356-4A2A-A1B0-0ABDD7D4769A}" srcOrd="4" destOrd="0" presId="urn:microsoft.com/office/officeart/2005/8/layout/hProcess9"/>
    <dgm:cxn modelId="{8CC9C774-9DC8-4405-B3BE-9C1404BDDDC8}" type="presParOf" srcId="{6F9C4B2C-809A-4FE4-83B4-CAD0E72D1C3B}" destId="{F289B919-DC8F-4C99-92E7-2C7A4AD36DA4}" srcOrd="5" destOrd="0" presId="urn:microsoft.com/office/officeart/2005/8/layout/hProcess9"/>
    <dgm:cxn modelId="{29C63721-0355-4B78-A1D4-1C9B1EFDED6C}" type="presParOf" srcId="{6F9C4B2C-809A-4FE4-83B4-CAD0E72D1C3B}" destId="{CCCC0AF4-B4CA-4E48-9746-42C4F08F1C1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r>
            <a:rPr lang="en-GB" sz="1200" dirty="0"/>
            <a:t>Direct </a:t>
          </a:r>
        </a:p>
        <a:p>
          <a:r>
            <a:rPr lang="en-GB" sz="1200" dirty="0"/>
            <a:t>1,378</a:t>
          </a:r>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530</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238</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0DCFC68A-E62D-4EF2-A976-49309889065E}">
      <dgm:prSet custT="1"/>
      <dgm:spPr>
        <a:solidFill>
          <a:schemeClr val="accent3">
            <a:lumMod val="50000"/>
          </a:schemeClr>
        </a:solidFill>
      </dgm:spPr>
      <dgm:t>
        <a:bodyPr/>
        <a:lstStyle/>
        <a:p>
          <a:r>
            <a:rPr lang="en-GB" sz="1200" dirty="0"/>
            <a:t>Total </a:t>
          </a:r>
        </a:p>
        <a:p>
          <a:r>
            <a:rPr lang="en-GB" sz="1200" dirty="0"/>
            <a:t>2,146</a:t>
          </a:r>
        </a:p>
      </dgm:t>
    </dgm:pt>
    <dgm:pt modelId="{D096DAE1-28A8-4640-B95C-E6B9A8FF3A02}" type="parTrans" cxnId="{F60F99B3-CFA0-4A44-8073-F474C4C5E89F}">
      <dgm:prSet/>
      <dgm:spPr/>
      <dgm:t>
        <a:bodyPr/>
        <a:lstStyle/>
        <a:p>
          <a:endParaRPr lang="en-GB"/>
        </a:p>
      </dgm:t>
    </dgm:pt>
    <dgm:pt modelId="{A6A0F2B0-F6CF-4E81-A76D-8B44448A9292}" type="sibTrans" cxnId="{F60F99B3-CFA0-4A44-8073-F474C4C5E89F}">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6281C438-E21C-4DE0-A6A0-456F297C3CE0}" type="pres">
      <dgm:prSet presAssocID="{456A1E9D-2E0E-4F33-9AD2-FF64DFEA5B76}" presName="sibTrans" presStyleCnt="0"/>
      <dgm:spPr/>
    </dgm:pt>
    <dgm:pt modelId="{1FDE5A7A-1A8A-4A0C-8AC3-B194CACC948E}" type="pres">
      <dgm:prSet presAssocID="{0DCFC68A-E62D-4EF2-A976-49309889065E}"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0892096A-E5FD-4A6B-8178-510C0DDF290F}" type="presOf" srcId="{0DCFC68A-E62D-4EF2-A976-49309889065E}" destId="{1FDE5A7A-1A8A-4A0C-8AC3-B194CACC948E}" srcOrd="0" destOrd="0" presId="urn:microsoft.com/office/officeart/2005/8/layout/hProcess9"/>
    <dgm:cxn modelId="{7F615297-49D7-4BA0-B35D-A0724ABC45BB}" type="presOf" srcId="{44B35E83-05AB-4685-8278-C6F377F604A0}" destId="{58BE4C59-F161-4C18-B150-AE47E3E23776}" srcOrd="0" destOrd="0" presId="urn:microsoft.com/office/officeart/2005/8/layout/hProcess9"/>
    <dgm:cxn modelId="{8E9E71AA-BFE5-43FD-AF78-E85C1D3F95A0}" type="presOf" srcId="{D2B093C4-8F4F-498D-BB2B-346467F08024}" destId="{4920BF9A-2356-4A2A-A1B0-0ABDD7D4769A}" srcOrd="0" destOrd="0" presId="urn:microsoft.com/office/officeart/2005/8/layout/hProcess9"/>
    <dgm:cxn modelId="{F60F99B3-CFA0-4A44-8073-F474C4C5E89F}" srcId="{A1D14C17-52C8-4328-B289-272D1230E949}" destId="{0DCFC68A-E62D-4EF2-A976-49309889065E}" srcOrd="3" destOrd="0" parTransId="{D096DAE1-28A8-4640-B95C-E6B9A8FF3A02}" sibTransId="{A6A0F2B0-F6CF-4E81-A76D-8B44448A9292}"/>
    <dgm:cxn modelId="{902975B4-0639-4FDA-8117-10B5B3DFFE4A}" type="presOf" srcId="{3428ECEB-4622-46FD-92FC-AC44B9AA4B78}" destId="{A8C86B64-AF93-4804-A74E-CEC2A703E71D}" srcOrd="0" destOrd="0" presId="urn:microsoft.com/office/officeart/2005/8/layout/hProcess9"/>
    <dgm:cxn modelId="{0D7567B6-284F-4F42-BE03-DBF438A374F5}" type="presOf" srcId="{A1D14C17-52C8-4328-B289-272D1230E949}" destId="{6E531C1E-E198-4220-95B8-220714C278F9}" srcOrd="0" destOrd="0" presId="urn:microsoft.com/office/officeart/2005/8/layout/hProcess9"/>
    <dgm:cxn modelId="{ECA3F3DB-505B-41EC-8625-E98DEE42ADFD}" srcId="{A1D14C17-52C8-4328-B289-272D1230E949}" destId="{44B35E83-05AB-4685-8278-C6F377F604A0}" srcOrd="1" destOrd="0" parTransId="{F90C2334-DD72-4AEA-B5F2-52307BAB675B}" sibTransId="{68F34E23-AEE5-4AE5-9E79-398AE99A6ED7}"/>
    <dgm:cxn modelId="{A4F79715-908E-4026-B942-A548EE6F353E}" type="presParOf" srcId="{6E531C1E-E198-4220-95B8-220714C278F9}" destId="{AAE77F5B-8ACF-4C1C-B901-68E9D416105C}" srcOrd="0" destOrd="0" presId="urn:microsoft.com/office/officeart/2005/8/layout/hProcess9"/>
    <dgm:cxn modelId="{CBEE5118-4130-4C6A-AE34-1C3DF2E17F71}" type="presParOf" srcId="{6E531C1E-E198-4220-95B8-220714C278F9}" destId="{6F9C4B2C-809A-4FE4-83B4-CAD0E72D1C3B}" srcOrd="1" destOrd="0" presId="urn:microsoft.com/office/officeart/2005/8/layout/hProcess9"/>
    <dgm:cxn modelId="{D19757CA-25D4-41C6-A0E1-66AAA80A8989}" type="presParOf" srcId="{6F9C4B2C-809A-4FE4-83B4-CAD0E72D1C3B}" destId="{A8C86B64-AF93-4804-A74E-CEC2A703E71D}" srcOrd="0" destOrd="0" presId="urn:microsoft.com/office/officeart/2005/8/layout/hProcess9"/>
    <dgm:cxn modelId="{5CFDF004-656A-48ED-822F-D5A788976BFF}" type="presParOf" srcId="{6F9C4B2C-809A-4FE4-83B4-CAD0E72D1C3B}" destId="{B90251CF-BEFF-4B68-9070-1F0ACE91A51F}" srcOrd="1" destOrd="0" presId="urn:microsoft.com/office/officeart/2005/8/layout/hProcess9"/>
    <dgm:cxn modelId="{89AF8F52-0740-4026-820D-32F5DF311892}" type="presParOf" srcId="{6F9C4B2C-809A-4FE4-83B4-CAD0E72D1C3B}" destId="{58BE4C59-F161-4C18-B150-AE47E3E23776}" srcOrd="2" destOrd="0" presId="urn:microsoft.com/office/officeart/2005/8/layout/hProcess9"/>
    <dgm:cxn modelId="{9CF7AE28-4B7B-4E89-8DD0-1BC83E4AF726}" type="presParOf" srcId="{6F9C4B2C-809A-4FE4-83B4-CAD0E72D1C3B}" destId="{8DB0EADB-11F6-41F9-BC28-8CEA2E180341}" srcOrd="3" destOrd="0" presId="urn:microsoft.com/office/officeart/2005/8/layout/hProcess9"/>
    <dgm:cxn modelId="{E08BC106-157E-4060-BBBE-F24678CFDC9F}" type="presParOf" srcId="{6F9C4B2C-809A-4FE4-83B4-CAD0E72D1C3B}" destId="{4920BF9A-2356-4A2A-A1B0-0ABDD7D4769A}" srcOrd="4" destOrd="0" presId="urn:microsoft.com/office/officeart/2005/8/layout/hProcess9"/>
    <dgm:cxn modelId="{B7C2D3FE-4482-4C0C-A4C5-C68FC0BD0D2C}" type="presParOf" srcId="{6F9C4B2C-809A-4FE4-83B4-CAD0E72D1C3B}" destId="{6281C438-E21C-4DE0-A6A0-456F297C3CE0}" srcOrd="5" destOrd="0" presId="urn:microsoft.com/office/officeart/2005/8/layout/hProcess9"/>
    <dgm:cxn modelId="{682948D8-14FC-4366-B083-9210539773CA}" type="presParOf" srcId="{6F9C4B2C-809A-4FE4-83B4-CAD0E72D1C3B}" destId="{1FDE5A7A-1A8A-4A0C-8AC3-B194CACC948E}"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dgm:spPr>
        <a:solidFill>
          <a:schemeClr val="accent3">
            <a:lumMod val="50000"/>
          </a:schemeClr>
        </a:solidFill>
        <a:ln>
          <a:solidFill>
            <a:schemeClr val="accent3">
              <a:lumMod val="50000"/>
            </a:schemeClr>
          </a:solidFill>
        </a:ln>
      </dgm:spPr>
      <dgm:t>
        <a:bodyPr/>
        <a:lstStyle/>
        <a:p>
          <a:r>
            <a:rPr lang="en-GB" dirty="0"/>
            <a:t>Accommodation</a:t>
          </a:r>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2E254D90-2D50-4CF5-A305-AAA097A8AA54}">
      <dgm:prSet phldrT="[Text]"/>
      <dgm:spPr>
        <a:solidFill>
          <a:schemeClr val="accent3">
            <a:lumMod val="50000"/>
          </a:schemeClr>
        </a:solidFill>
        <a:ln>
          <a:solidFill>
            <a:schemeClr val="accent3">
              <a:lumMod val="50000"/>
            </a:schemeClr>
          </a:solidFill>
        </a:ln>
      </dgm:spPr>
      <dgm:t>
        <a:bodyPr/>
        <a:lstStyle/>
        <a:p>
          <a:r>
            <a:rPr lang="en-GB" dirty="0"/>
            <a:t>UK staying visitors 		£37,124,000	</a:t>
          </a:r>
        </a:p>
      </dgm:t>
    </dgm:pt>
    <dgm:pt modelId="{4C3DE5D9-0724-4C0F-A134-6B270261B7CF}" type="parTrans" cxnId="{1047B3E0-B4CC-46A1-BBE8-6828159C145F}">
      <dgm:prSet/>
      <dgm:spPr/>
      <dgm:t>
        <a:bodyPr/>
        <a:lstStyle/>
        <a:p>
          <a:endParaRPr lang="en-GB"/>
        </a:p>
      </dgm:t>
    </dgm:pt>
    <dgm:pt modelId="{7ED2C459-1A82-4EA5-81D7-872049CF1B5C}" type="sibTrans" cxnId="{1047B3E0-B4CC-46A1-BBE8-6828159C145F}">
      <dgm:prSet/>
      <dgm:spPr/>
      <dgm:t>
        <a:bodyPr/>
        <a:lstStyle/>
        <a:p>
          <a:endParaRPr lang="en-GB"/>
        </a:p>
      </dgm:t>
    </dgm:pt>
    <dgm:pt modelId="{C0A94DBB-217D-4142-9956-C9EAFB338430}">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£10,163,000</a:t>
          </a:r>
          <a:endParaRPr lang="en-GB" dirty="0"/>
        </a:p>
      </dgm:t>
    </dgm:pt>
    <dgm:pt modelId="{05587F60-2F1F-44D8-A4A3-C7686BDEE541}" type="parTrans" cxnId="{E45A0638-2DDE-44DC-A8C3-9D9820A0EB50}">
      <dgm:prSet/>
      <dgm:spPr/>
      <dgm:t>
        <a:bodyPr/>
        <a:lstStyle/>
        <a:p>
          <a:endParaRPr lang="en-GB"/>
        </a:p>
      </dgm:t>
    </dgm:pt>
    <dgm:pt modelId="{73269638-E285-44B2-9D2C-5D95903C813E}" type="sibTrans" cxnId="{E45A0638-2DDE-44DC-A8C3-9D9820A0EB50}">
      <dgm:prSet/>
      <dgm:spPr/>
      <dgm:t>
        <a:bodyPr/>
        <a:lstStyle/>
        <a:p>
          <a:endParaRPr lang="en-GB"/>
        </a:p>
      </dgm:t>
    </dgm:pt>
    <dgm:pt modelId="{92AC7E8E-FE18-4BFE-9C49-AF059B947B17}">
      <dgm:prSet phldrT="[Text]"/>
      <dgm:spPr>
        <a:solidFill>
          <a:schemeClr val="accent3">
            <a:lumMod val="50000"/>
          </a:schemeClr>
        </a:solidFill>
        <a:ln>
          <a:solidFill>
            <a:schemeClr val="accent3">
              <a:lumMod val="50000"/>
            </a:schemeClr>
          </a:solidFill>
        </a:ln>
      </dgm:spPr>
      <dgm:t>
        <a:bodyPr/>
        <a:lstStyle/>
        <a:p>
          <a:r>
            <a:rPr lang="en-GB" dirty="0"/>
            <a:t>Shopping</a:t>
          </a:r>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dgm:spPr>
        <a:solidFill>
          <a:schemeClr val="accent3">
            <a:lumMod val="50000"/>
          </a:schemeClr>
        </a:solidFill>
        <a:ln>
          <a:solidFill>
            <a:schemeClr val="accent3">
              <a:lumMod val="50000"/>
            </a:schemeClr>
          </a:solidFill>
        </a:ln>
      </dgm:spPr>
      <dgm:t>
        <a:bodyPr/>
        <a:lstStyle/>
        <a:p>
          <a:r>
            <a:rPr lang="en-GB" dirty="0"/>
            <a:t>Food &amp; drink</a:t>
          </a:r>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9F1B9E42-74FF-4C8B-93AA-67E8379C4BB8}">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£20,850,000</a:t>
          </a:r>
          <a:endParaRPr lang="en-GB" dirty="0"/>
        </a:p>
      </dgm:t>
    </dgm:pt>
    <dgm:pt modelId="{A405DBE7-A133-4F57-A458-8E38CA109C5D}" type="parTrans" cxnId="{DFA31F93-7641-4325-BABB-B511BC69E28D}">
      <dgm:prSet/>
      <dgm:spPr/>
      <dgm:t>
        <a:bodyPr/>
        <a:lstStyle/>
        <a:p>
          <a:endParaRPr lang="en-GB"/>
        </a:p>
      </dgm:t>
    </dgm:pt>
    <dgm:pt modelId="{A4845C0C-2F81-433B-AE0C-F113F9075BE7}" type="sibTrans" cxnId="{DFA31F93-7641-4325-BABB-B511BC69E28D}">
      <dgm:prSet/>
      <dgm:spPr/>
      <dgm:t>
        <a:bodyPr/>
        <a:lstStyle/>
        <a:p>
          <a:endParaRPr lang="en-GB"/>
        </a:p>
      </dgm:t>
    </dgm:pt>
    <dgm:pt modelId="{664621DA-54CE-44A5-90F5-39A0A8D86CCC}">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£7,722,000</a:t>
          </a:r>
          <a:endParaRPr lang="en-GB" dirty="0"/>
        </a:p>
      </dgm:t>
    </dgm:pt>
    <dgm:pt modelId="{B645A75F-B0F5-4525-A393-A6178A1967EE}" type="parTrans" cxnId="{4D91C3AD-5E5A-4D7E-A490-75D6D18FB62C}">
      <dgm:prSet/>
      <dgm:spPr/>
      <dgm:t>
        <a:bodyPr/>
        <a:lstStyle/>
        <a:p>
          <a:endParaRPr lang="en-GB"/>
        </a:p>
      </dgm:t>
    </dgm:pt>
    <dgm:pt modelId="{0F2B240E-7AC3-499A-ADC9-84963F25DC83}" type="sibTrans" cxnId="{4D91C3AD-5E5A-4D7E-A490-75D6D18FB62C}">
      <dgm:prSet/>
      <dgm:spPr/>
      <dgm:t>
        <a:bodyPr/>
        <a:lstStyle/>
        <a:p>
          <a:endParaRPr lang="en-GB"/>
        </a:p>
      </dgm:t>
    </dgm:pt>
    <dgm:pt modelId="{BEB0E4BC-2D3D-41EF-A180-DF89DB15CB55}">
      <dgm:prSet/>
      <dgm:spPr>
        <a:solidFill>
          <a:schemeClr val="accent3">
            <a:lumMod val="50000"/>
          </a:schemeClr>
        </a:solidFill>
        <a:ln>
          <a:solidFill>
            <a:schemeClr val="accent3">
              <a:lumMod val="50000"/>
            </a:schemeClr>
          </a:solidFill>
        </a:ln>
      </dgm:spPr>
      <dgm:t>
        <a:bodyPr/>
        <a:lstStyle/>
        <a:p>
          <a:r>
            <a:rPr lang="en-GB" dirty="0"/>
            <a:t>Attractions/entertainment</a:t>
          </a:r>
        </a:p>
      </dgm:t>
    </dgm:pt>
    <dgm:pt modelId="{AFA09A4E-33B8-4C0E-A277-DA230D184FC3}" type="parTrans" cxnId="{6E285C94-90FF-4016-9AD8-E9BBC9F01D75}">
      <dgm:prSet/>
      <dgm:spPr/>
      <dgm:t>
        <a:bodyPr/>
        <a:lstStyle/>
        <a:p>
          <a:endParaRPr lang="en-GB"/>
        </a:p>
      </dgm:t>
    </dgm:pt>
    <dgm:pt modelId="{396F7466-A8E1-4C15-B217-2C6F14F2785F}" type="sibTrans" cxnId="{6E285C94-90FF-4016-9AD8-E9BBC9F01D75}">
      <dgm:prSet/>
      <dgm:spPr/>
      <dgm:t>
        <a:bodyPr/>
        <a:lstStyle/>
        <a:p>
          <a:endParaRPr lang="en-GB"/>
        </a:p>
      </dgm:t>
    </dgm:pt>
    <dgm:pt modelId="{D3B15B0B-20E6-4579-92A5-C294C39A2F4D}">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£3,699,000</a:t>
          </a:r>
          <a:endParaRPr lang="en-GB" dirty="0"/>
        </a:p>
      </dgm:t>
    </dgm:pt>
    <dgm:pt modelId="{7FB3B458-5EE7-48E7-80D1-6C14A12BEBAB}" type="parTrans" cxnId="{1B10A241-FB13-440B-BEAC-874D6D51104A}">
      <dgm:prSet/>
      <dgm:spPr/>
      <dgm:t>
        <a:bodyPr/>
        <a:lstStyle/>
        <a:p>
          <a:endParaRPr lang="en-GB"/>
        </a:p>
      </dgm:t>
    </dgm:pt>
    <dgm:pt modelId="{C53037B6-994A-45ED-AC7F-C673966BCCD0}" type="sibTrans" cxnId="{1B10A241-FB13-440B-BEAC-874D6D51104A}">
      <dgm:prSet/>
      <dgm:spPr/>
      <dgm:t>
        <a:bodyPr/>
        <a:lstStyle/>
        <a:p>
          <a:endParaRPr lang="en-GB"/>
        </a:p>
      </dgm:t>
    </dgm:pt>
    <dgm:pt modelId="{0A58E1C3-8043-4D06-B3F0-EB607E01CEA3}">
      <dgm:prSet/>
      <dgm:spPr>
        <a:solidFill>
          <a:schemeClr val="accent3">
            <a:lumMod val="50000"/>
          </a:schemeClr>
        </a:solidFill>
        <a:ln>
          <a:solidFill>
            <a:schemeClr val="accent3">
              <a:lumMod val="50000"/>
            </a:schemeClr>
          </a:solidFill>
        </a:ln>
      </dgm:spPr>
      <dgm:t>
        <a:bodyPr/>
        <a:lstStyle/>
        <a:p>
          <a:r>
            <a:rPr lang="en-GB" dirty="0"/>
            <a:t>Travel</a:t>
          </a:r>
        </a:p>
      </dgm:t>
    </dgm:pt>
    <dgm:pt modelId="{F8E346B3-22D0-4A6D-9128-EEB20C277D31}" type="parTrans" cxnId="{6AA169EF-FA6F-49E6-9A45-F313910F2AC7}">
      <dgm:prSet/>
      <dgm:spPr/>
      <dgm:t>
        <a:bodyPr/>
        <a:lstStyle/>
        <a:p>
          <a:endParaRPr lang="en-GB"/>
        </a:p>
      </dgm:t>
    </dgm:pt>
    <dgm:pt modelId="{FDFEF38D-497D-47FC-8214-77E1F81CD984}" type="sibTrans" cxnId="{6AA169EF-FA6F-49E6-9A45-F313910F2AC7}">
      <dgm:prSet/>
      <dgm:spPr/>
      <dgm:t>
        <a:bodyPr/>
        <a:lstStyle/>
        <a:p>
          <a:endParaRPr lang="en-GB"/>
        </a:p>
      </dgm:t>
    </dgm:pt>
    <dgm:pt modelId="{03FEE947-7337-4B4E-847B-20B1B0FCD86C}">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£21,029,000</a:t>
          </a:r>
          <a:endParaRPr lang="en-GB" dirty="0"/>
        </a:p>
      </dgm:t>
    </dgm:pt>
    <dgm:pt modelId="{B07E139A-76F4-488A-BCAD-B10CB7B131F0}" type="parTrans" cxnId="{429184A8-54D4-4624-A112-814460BD65AC}">
      <dgm:prSet/>
      <dgm:spPr/>
      <dgm:t>
        <a:bodyPr/>
        <a:lstStyle/>
        <a:p>
          <a:endParaRPr lang="en-GB"/>
        </a:p>
      </dgm:t>
    </dgm:pt>
    <dgm:pt modelId="{C5951B2D-7FDB-4FB8-8EB6-C9D72428DB1C}" type="sibTrans" cxnId="{429184A8-54D4-4624-A112-814460BD65AC}">
      <dgm:prSet/>
      <dgm:spPr/>
      <dgm:t>
        <a:bodyPr/>
        <a:lstStyle/>
        <a:p>
          <a:endParaRPr lang="en-GB"/>
        </a:p>
      </dgm:t>
    </dgm:pt>
    <dgm:pt modelId="{AEE6CCC4-5DB8-466A-A8BE-1F554E6B7DF0}">
      <dgm:prSet phldrT="[Text]"/>
      <dgm:spPr>
        <a:solidFill>
          <a:schemeClr val="accent3">
            <a:lumMod val="50000"/>
          </a:schemeClr>
        </a:solidFill>
        <a:ln>
          <a:solidFill>
            <a:schemeClr val="accent3">
              <a:lumMod val="50000"/>
            </a:schemeClr>
          </a:solidFill>
        </a:ln>
      </dgm:spPr>
      <dgm:t>
        <a:bodyPr/>
        <a:lstStyle/>
        <a:p>
          <a:r>
            <a:rPr lang="en-GB" dirty="0"/>
            <a:t>Day visitors			</a:t>
          </a:r>
          <a:r>
            <a:rPr lang="en-GB" b="0" i="0" u="none" dirty="0"/>
            <a:t>£58,998,000</a:t>
          </a:r>
          <a:endParaRPr lang="en-GB" dirty="0"/>
        </a:p>
      </dgm:t>
    </dgm:pt>
    <dgm:pt modelId="{B895B311-5C22-474C-B04A-8240C34F37A5}" type="parTrans" cxnId="{C8529B77-95B0-4643-B92B-D096FD458B0A}">
      <dgm:prSet/>
      <dgm:spPr/>
      <dgm:t>
        <a:bodyPr/>
        <a:lstStyle/>
        <a:p>
          <a:endParaRPr lang="en-GB"/>
        </a:p>
      </dgm:t>
    </dgm:pt>
    <dgm:pt modelId="{2F9CA9DC-8A28-42E9-96CB-28C87BFCECDA}" type="sibTrans" cxnId="{C8529B77-95B0-4643-B92B-D096FD458B0A}">
      <dgm:prSet/>
      <dgm:spPr/>
      <dgm:t>
        <a:bodyPr/>
        <a:lstStyle/>
        <a:p>
          <a:endParaRPr lang="en-GB"/>
        </a:p>
      </dgm:t>
    </dgm:pt>
    <dgm:pt modelId="{E2FB2116-AD4F-41C7-8B37-51A7E78A41C6}">
      <dgm:prSet phldrT="[Text]"/>
      <dgm:spPr>
        <a:solidFill>
          <a:schemeClr val="accent3">
            <a:lumMod val="50000"/>
          </a:schemeClr>
        </a:solidFill>
        <a:ln>
          <a:solidFill>
            <a:schemeClr val="accent3">
              <a:lumMod val="50000"/>
            </a:schemeClr>
          </a:solidFill>
        </a:ln>
      </dgm:spPr>
      <dgm:t>
        <a:bodyPr/>
        <a:lstStyle/>
        <a:p>
          <a:r>
            <a:rPr lang="en-GB" dirty="0"/>
            <a:t>Day visitors			£75,458</a:t>
          </a:r>
          <a:r>
            <a:rPr lang="en-GB" b="0" i="0" u="none" dirty="0"/>
            <a:t>,000</a:t>
          </a:r>
          <a:endParaRPr lang="en-GB" dirty="0"/>
        </a:p>
      </dgm:t>
    </dgm:pt>
    <dgm:pt modelId="{F1877CE3-57FB-42AB-96AF-E3704425CB76}" type="parTrans" cxnId="{B940DCC8-9244-4DD1-8F79-3847E15D6785}">
      <dgm:prSet/>
      <dgm:spPr/>
      <dgm:t>
        <a:bodyPr/>
        <a:lstStyle/>
        <a:p>
          <a:endParaRPr lang="en-GB"/>
        </a:p>
      </dgm:t>
    </dgm:pt>
    <dgm:pt modelId="{E493DAE8-EDF9-4F30-ABE4-40D139E50459}" type="sibTrans" cxnId="{B940DCC8-9244-4DD1-8F79-3847E15D6785}">
      <dgm:prSet/>
      <dgm:spPr/>
      <dgm:t>
        <a:bodyPr/>
        <a:lstStyle/>
        <a:p>
          <a:endParaRPr lang="en-GB"/>
        </a:p>
      </dgm:t>
    </dgm:pt>
    <dgm:pt modelId="{6276EDEE-A00E-49DB-B1DD-6AE18492F4E5}">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£12,465,000</a:t>
          </a:r>
          <a:endParaRPr lang="en-GB" dirty="0"/>
        </a:p>
      </dgm:t>
    </dgm:pt>
    <dgm:pt modelId="{63AD8DDD-2808-4F94-9822-D56E1C026E53}" type="sibTrans" cxnId="{ACB0E45A-E3F4-44CA-91BC-E990A7F7A9A2}">
      <dgm:prSet/>
      <dgm:spPr/>
      <dgm:t>
        <a:bodyPr/>
        <a:lstStyle/>
        <a:p>
          <a:endParaRPr lang="en-GB"/>
        </a:p>
      </dgm:t>
    </dgm:pt>
    <dgm:pt modelId="{D973792A-B284-4475-AA17-CBE4CEED6F8D}" type="parTrans" cxnId="{ACB0E45A-E3F4-44CA-91BC-E990A7F7A9A2}">
      <dgm:prSet/>
      <dgm:spPr/>
      <dgm:t>
        <a:bodyPr/>
        <a:lstStyle/>
        <a:p>
          <a:endParaRPr lang="en-GB"/>
        </a:p>
      </dgm:t>
    </dgm:pt>
    <dgm:pt modelId="{94525BBE-D395-4186-8B8D-AC43FA0A5775}">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£14,664,000</a:t>
          </a:r>
          <a:endParaRPr lang="en-GB" dirty="0"/>
        </a:p>
      </dgm:t>
    </dgm:pt>
    <dgm:pt modelId="{6558EEC1-51EE-4A85-A133-6D9F3FC0FBBE}" type="sibTrans" cxnId="{6C492570-5FB8-449F-B752-9BB782549AB3}">
      <dgm:prSet/>
      <dgm:spPr/>
      <dgm:t>
        <a:bodyPr/>
        <a:lstStyle/>
        <a:p>
          <a:endParaRPr lang="en-GB"/>
        </a:p>
      </dgm:t>
    </dgm:pt>
    <dgm:pt modelId="{7ADC2D1E-9234-49F7-A831-59B2D9FCF892}" type="parTrans" cxnId="{6C492570-5FB8-449F-B752-9BB782549AB3}">
      <dgm:prSet/>
      <dgm:spPr/>
      <dgm:t>
        <a:bodyPr/>
        <a:lstStyle/>
        <a:p>
          <a:endParaRPr lang="en-GB"/>
        </a:p>
      </dgm:t>
    </dgm:pt>
    <dgm:pt modelId="{4BB18214-6A13-48FF-AD22-A0840E35B631}">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£10,274,000</a:t>
          </a:r>
          <a:endParaRPr lang="en-GB" dirty="0"/>
        </a:p>
      </dgm:t>
    </dgm:pt>
    <dgm:pt modelId="{863BEB06-E9F5-430C-9394-ABAAF30D45BB}" type="sibTrans" cxnId="{57238123-F567-45B5-90A9-35ED34EDC15A}">
      <dgm:prSet/>
      <dgm:spPr/>
      <dgm:t>
        <a:bodyPr/>
        <a:lstStyle/>
        <a:p>
          <a:endParaRPr lang="en-GB"/>
        </a:p>
      </dgm:t>
    </dgm:pt>
    <dgm:pt modelId="{7A1E00C9-CA9C-4D1D-9432-8794AA536E2B}" type="parTrans" cxnId="{57238123-F567-45B5-90A9-35ED34EDC15A}">
      <dgm:prSet/>
      <dgm:spPr/>
      <dgm:t>
        <a:bodyPr/>
        <a:lstStyle/>
        <a:p>
          <a:endParaRPr lang="en-GB"/>
        </a:p>
      </dgm:t>
    </dgm:pt>
    <dgm:pt modelId="{5A80173F-AA72-4535-8EE3-26CF1CD14057}">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£26,415,000</a:t>
          </a:r>
          <a:endParaRPr lang="en-GB" dirty="0"/>
        </a:p>
      </dgm:t>
    </dgm:pt>
    <dgm:pt modelId="{87FEBFF2-A71F-4423-96A4-8618167F6F84}" type="sibTrans" cxnId="{E63F3010-D17D-4372-8DAC-57A9DDDD4EC3}">
      <dgm:prSet/>
      <dgm:spPr/>
      <dgm:t>
        <a:bodyPr/>
        <a:lstStyle/>
        <a:p>
          <a:endParaRPr lang="en-GB"/>
        </a:p>
      </dgm:t>
    </dgm:pt>
    <dgm:pt modelId="{B868A52F-8384-417F-B2F2-C638964E9B27}" type="parTrans" cxnId="{E63F3010-D17D-4372-8DAC-57A9DDDD4EC3}">
      <dgm:prSet/>
      <dgm:spPr/>
      <dgm:t>
        <a:bodyPr/>
        <a:lstStyle/>
        <a:p>
          <a:endParaRPr lang="en-GB"/>
        </a:p>
      </dgm:t>
    </dgm:pt>
    <dgm:pt modelId="{52A68E9E-758A-4664-A17C-F003B12BD1A9}">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£4,502,000</a:t>
          </a:r>
          <a:endParaRPr lang="en-GB" dirty="0"/>
        </a:p>
      </dgm:t>
    </dgm:pt>
    <dgm:pt modelId="{CB364358-79DF-462B-BC69-FC159FCD9AF1}" type="sibTrans" cxnId="{10145A83-6712-4549-8243-FC8B0172BEB3}">
      <dgm:prSet/>
      <dgm:spPr/>
      <dgm:t>
        <a:bodyPr/>
        <a:lstStyle/>
        <a:p>
          <a:endParaRPr lang="en-GB"/>
        </a:p>
      </dgm:t>
    </dgm:pt>
    <dgm:pt modelId="{935DD292-F358-4DF1-B994-8ECF3085A515}" type="parTrans" cxnId="{10145A83-6712-4549-8243-FC8B0172BEB3}">
      <dgm:prSet/>
      <dgm:spPr/>
      <dgm:t>
        <a:bodyPr/>
        <a:lstStyle/>
        <a:p>
          <a:endParaRPr lang="en-GB"/>
        </a:p>
      </dgm:t>
    </dgm:pt>
    <dgm:pt modelId="{A5B9952D-B62B-4316-967D-E37FCBA9DE12}">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£32,645,000</a:t>
          </a:r>
          <a:endParaRPr lang="en-GB" dirty="0"/>
        </a:p>
      </dgm:t>
    </dgm:pt>
    <dgm:pt modelId="{6050CB09-0372-41E8-A933-7B4768BCA977}" type="sibTrans" cxnId="{F99E638E-CE34-4F02-A272-9551A362843E}">
      <dgm:prSet/>
      <dgm:spPr/>
      <dgm:t>
        <a:bodyPr/>
        <a:lstStyle/>
        <a:p>
          <a:endParaRPr lang="en-GB"/>
        </a:p>
      </dgm:t>
    </dgm:pt>
    <dgm:pt modelId="{36A242C7-DF7C-468D-9C79-253D2F85D1E4}" type="parTrans" cxnId="{F99E638E-CE34-4F02-A272-9551A362843E}">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5"/>
      <dgm:spPr/>
    </dgm:pt>
    <dgm:pt modelId="{07135594-93CB-4EFA-A35C-4C650CB7FD38}" type="pres">
      <dgm:prSet presAssocID="{FF9BA5F7-03F0-4E5D-B18A-DB63EDE739A8}" presName="img" presStyleLbl="fgImgPlace1" presStyleIdx="0" presStyleCnt="5"/>
      <dgm:spPr>
        <a:blipFill rotWithShape="1">
          <a:blip xmlns:r="http://schemas.openxmlformats.org/officeDocument/2006/relationships" r:embed="rId1"/>
          <a:stretch>
            <a:fillRect/>
          </a:stretch>
        </a:blipFill>
      </dgm:spPr>
    </dgm:pt>
    <dgm:pt modelId="{725BAA8B-762E-4F87-BC91-D4CCB38DA105}" type="pres">
      <dgm:prSet presAssocID="{FF9BA5F7-03F0-4E5D-B18A-DB63EDE739A8}" presName="text" presStyleLbl="node1" presStyleIdx="0" presStyleCnt="5">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5"/>
      <dgm:spPr/>
    </dgm:pt>
    <dgm:pt modelId="{67E5A9FF-6D57-4C71-B22F-E89DA984D429}" type="pres">
      <dgm:prSet presAssocID="{92AC7E8E-FE18-4BFE-9C49-AF059B947B17}" presName="img" presStyleLbl="fgImgPlace1" presStyleIdx="1" presStyleCnt="5"/>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5">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5"/>
      <dgm:spPr/>
    </dgm:pt>
    <dgm:pt modelId="{BE481B0E-BE93-41F3-AF47-51C9D354C9DD}" type="pres">
      <dgm:prSet presAssocID="{52852C69-A92A-426A-9A76-5BD2D6000253}" presName="img" presStyleLbl="fgImgPlace1" presStyleIdx="2" presStyleCnt="5"/>
      <dgm:spPr>
        <a:blipFill rotWithShape="1">
          <a:blip xmlns:r="http://schemas.openxmlformats.org/officeDocument/2006/relationships" r:embed="rId3"/>
          <a:stretch>
            <a:fillRect/>
          </a:stretch>
        </a:blipFill>
      </dgm:spPr>
    </dgm:pt>
    <dgm:pt modelId="{DD4D969C-D6C1-4A3C-B145-A6ADFF806CA2}" type="pres">
      <dgm:prSet presAssocID="{52852C69-A92A-426A-9A76-5BD2D6000253}" presName="text" presStyleLbl="node1" presStyleIdx="2" presStyleCnt="5">
        <dgm:presLayoutVars>
          <dgm:bulletEnabled val="1"/>
        </dgm:presLayoutVars>
      </dgm:prSet>
      <dgm:spPr/>
    </dgm:pt>
    <dgm:pt modelId="{0FC5F50E-34CA-4F6D-8EA5-BB7FEFAF973D}" type="pres">
      <dgm:prSet presAssocID="{D0EF8065-0784-4108-8732-C645597E9DC7}" presName="spacer" presStyleCnt="0"/>
      <dgm:spPr/>
    </dgm:pt>
    <dgm:pt modelId="{A5AA5621-765A-464E-8AFC-E57CD8939B99}" type="pres">
      <dgm:prSet presAssocID="{BEB0E4BC-2D3D-41EF-A180-DF89DB15CB55}" presName="comp" presStyleCnt="0"/>
      <dgm:spPr/>
    </dgm:pt>
    <dgm:pt modelId="{830A7FA2-A456-493B-8FA4-5D4167BB24C2}" type="pres">
      <dgm:prSet presAssocID="{BEB0E4BC-2D3D-41EF-A180-DF89DB15CB55}" presName="box" presStyleLbl="node1" presStyleIdx="3" presStyleCnt="5"/>
      <dgm:spPr/>
    </dgm:pt>
    <dgm:pt modelId="{41D7557A-3834-4E3C-A1F2-CE4D259E3BE9}" type="pres">
      <dgm:prSet presAssocID="{BEB0E4BC-2D3D-41EF-A180-DF89DB15CB55}" presName="img" presStyleLbl="fgImgPlace1" presStyleIdx="3" presStyleCnt="5"/>
      <dgm:spPr>
        <a:blipFill rotWithShape="1">
          <a:blip xmlns:r="http://schemas.openxmlformats.org/officeDocument/2006/relationships" r:embed="rId4"/>
          <a:stretch>
            <a:fillRect/>
          </a:stretch>
        </a:blipFill>
      </dgm:spPr>
    </dgm:pt>
    <dgm:pt modelId="{02995753-B3BC-47C0-8B3B-0691A0D9EE9D}" type="pres">
      <dgm:prSet presAssocID="{BEB0E4BC-2D3D-41EF-A180-DF89DB15CB55}" presName="text" presStyleLbl="node1" presStyleIdx="3" presStyleCnt="5">
        <dgm:presLayoutVars>
          <dgm:bulletEnabled val="1"/>
        </dgm:presLayoutVars>
      </dgm:prSet>
      <dgm:spPr/>
    </dgm:pt>
    <dgm:pt modelId="{B80DFBB9-6F78-4596-B7BB-9029C2D07F93}" type="pres">
      <dgm:prSet presAssocID="{396F7466-A8E1-4C15-B217-2C6F14F2785F}" presName="spacer" presStyleCnt="0"/>
      <dgm:spPr/>
    </dgm:pt>
    <dgm:pt modelId="{CAC60B93-90B4-4755-9B13-54AF53464D6E}" type="pres">
      <dgm:prSet presAssocID="{0A58E1C3-8043-4D06-B3F0-EB607E01CEA3}" presName="comp" presStyleCnt="0"/>
      <dgm:spPr/>
    </dgm:pt>
    <dgm:pt modelId="{463E5C89-85EF-40C2-AA58-6F1684FF4100}" type="pres">
      <dgm:prSet presAssocID="{0A58E1C3-8043-4D06-B3F0-EB607E01CEA3}" presName="box" presStyleLbl="node1" presStyleIdx="4" presStyleCnt="5"/>
      <dgm:spPr/>
    </dgm:pt>
    <dgm:pt modelId="{FE3E9036-0BA5-497B-B850-5E7CA2C560F9}" type="pres">
      <dgm:prSet presAssocID="{0A58E1C3-8043-4D06-B3F0-EB607E01CEA3}" presName="img" presStyleLbl="fgImgPlace1" presStyleIdx="4" presStyleCnt="5"/>
      <dgm:spPr>
        <a:blipFill rotWithShape="1">
          <a:blip xmlns:r="http://schemas.openxmlformats.org/officeDocument/2006/relationships" r:embed="rId5"/>
          <a:stretch>
            <a:fillRect/>
          </a:stretch>
        </a:blipFill>
      </dgm:spPr>
    </dgm:pt>
    <dgm:pt modelId="{68A22402-7CD0-42BB-9A4C-10E4888C8F19}" type="pres">
      <dgm:prSet presAssocID="{0A58E1C3-8043-4D06-B3F0-EB607E01CEA3}" presName="text" presStyleLbl="node1" presStyleIdx="4" presStyleCnt="5">
        <dgm:presLayoutVars>
          <dgm:bulletEnabled val="1"/>
        </dgm:presLayoutVars>
      </dgm:prSet>
      <dgm:spPr/>
    </dgm:pt>
  </dgm:ptLst>
  <dgm:cxnLst>
    <dgm:cxn modelId="{5174B900-7BE9-4452-B350-4121247CE53B}" type="presOf" srcId="{AEE6CCC4-5DB8-466A-A8BE-1F554E6B7DF0}" destId="{01E2BF79-A6D7-4E7F-8164-60ED1A27109C}" srcOrd="1" destOrd="3" presId="urn:microsoft.com/office/officeart/2005/8/layout/vList4"/>
    <dgm:cxn modelId="{7A27F903-D76F-4B4F-A6ED-E037A5AC5C66}" type="presOf" srcId="{4BB18214-6A13-48FF-AD22-A0840E35B631}" destId="{830A7FA2-A456-493B-8FA4-5D4167BB24C2}" srcOrd="0" destOrd="1" presId="urn:microsoft.com/office/officeart/2005/8/layout/vList4"/>
    <dgm:cxn modelId="{91F99007-98CF-498C-937A-D5D94778091A}" type="presOf" srcId="{664621DA-54CE-44A5-90F5-39A0A8D86CCC}" destId="{DD4D969C-D6C1-4A3C-B145-A6ADFF806CA2}" srcOrd="1" destOrd="2" presId="urn:microsoft.com/office/officeart/2005/8/layout/vList4"/>
    <dgm:cxn modelId="{9909F00C-4B3E-4C17-9A7A-1AB44D48C350}" type="presOf" srcId="{FF9BA5F7-03F0-4E5D-B18A-DB63EDE739A8}" destId="{54CBCDAF-85DE-4476-8DB2-2FD23D0204A1}" srcOrd="0" destOrd="0" presId="urn:microsoft.com/office/officeart/2005/8/layout/vList4"/>
    <dgm:cxn modelId="{E63F3010-D17D-4372-8DAC-57A9DDDD4EC3}" srcId="{BEB0E4BC-2D3D-41EF-A180-DF89DB15CB55}" destId="{5A80173F-AA72-4535-8EE3-26CF1CD14057}" srcOrd="2" destOrd="0" parTransId="{B868A52F-8384-417F-B2F2-C638964E9B27}" sibTransId="{87FEBFF2-A71F-4423-96A4-8618167F6F84}"/>
    <dgm:cxn modelId="{70E8EF19-D5BF-4FE8-A053-06853813F943}" type="presOf" srcId="{AEE6CCC4-5DB8-466A-A8BE-1F554E6B7DF0}" destId="{A21B2D68-1916-449F-B3F9-9C71363EFC9A}" srcOrd="0" destOrd="3"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F0433820-A55B-44A1-BB32-5DE1C7C85335}" type="presOf" srcId="{6276EDEE-A00E-49DB-B1DD-6AE18492F4E5}" destId="{A21B2D68-1916-449F-B3F9-9C71363EFC9A}" srcOrd="0" destOrd="2" presId="urn:microsoft.com/office/officeart/2005/8/layout/vList4"/>
    <dgm:cxn modelId="{6902CE20-63C4-464F-8AD2-FDC4EE6217AB}" type="presOf" srcId="{03FEE947-7337-4B4E-847B-20B1B0FCD86C}" destId="{68A22402-7CD0-42BB-9A4C-10E4888C8F19}" srcOrd="1" destOrd="1" presId="urn:microsoft.com/office/officeart/2005/8/layout/vList4"/>
    <dgm:cxn modelId="{57238123-F567-45B5-90A9-35ED34EDC15A}" srcId="{BEB0E4BC-2D3D-41EF-A180-DF89DB15CB55}" destId="{4BB18214-6A13-48FF-AD22-A0840E35B631}" srcOrd="0" destOrd="0" parTransId="{7A1E00C9-CA9C-4D1D-9432-8794AA536E2B}" sibTransId="{863BEB06-E9F5-430C-9394-ABAAF30D45BB}"/>
    <dgm:cxn modelId="{D8E35726-B2E1-4D08-BE49-FD6B503CA6C6}" type="presOf" srcId="{2E254D90-2D50-4CF5-A305-AAA097A8AA54}" destId="{725BAA8B-762E-4F87-BC91-D4CCB38DA105}" srcOrd="1" destOrd="1" presId="urn:microsoft.com/office/officeart/2005/8/layout/vList4"/>
    <dgm:cxn modelId="{E284E726-C3DA-450D-A4DC-4AC41B9F62D3}" type="presOf" srcId="{A5B9952D-B62B-4316-967D-E37FCBA9DE12}" destId="{68A22402-7CD0-42BB-9A4C-10E4888C8F19}" srcOrd="1" destOrd="3" presId="urn:microsoft.com/office/officeart/2005/8/layout/vList4"/>
    <dgm:cxn modelId="{C9458B31-3519-4697-917A-4680FF510B7A}" type="presOf" srcId="{D3B15B0B-20E6-4579-92A5-C294C39A2F4D}" destId="{02995753-B3BC-47C0-8B3B-0691A0D9EE9D}" srcOrd="1" destOrd="2" presId="urn:microsoft.com/office/officeart/2005/8/layout/vList4"/>
    <dgm:cxn modelId="{E45A0638-2DDE-44DC-A8C3-9D9820A0EB50}" srcId="{FF9BA5F7-03F0-4E5D-B18A-DB63EDE739A8}" destId="{C0A94DBB-217D-4142-9956-C9EAFB338430}" srcOrd="1" destOrd="0" parTransId="{05587F60-2F1F-44D8-A4A3-C7686BDEE541}" sibTransId="{73269638-E285-44B2-9D2C-5D95903C813E}"/>
    <dgm:cxn modelId="{89255138-96D5-4B20-AC94-2A1690D31793}" type="presOf" srcId="{52A68E9E-758A-4664-A17C-F003B12BD1A9}" destId="{68A22402-7CD0-42BB-9A4C-10E4888C8F19}" srcOrd="1" destOrd="2" presId="urn:microsoft.com/office/officeart/2005/8/layout/vList4"/>
    <dgm:cxn modelId="{6938C53B-F158-4EBA-B2E9-E9D170FB8E06}" type="presOf" srcId="{664621DA-54CE-44A5-90F5-39A0A8D86CCC}" destId="{EC01044B-3725-4505-9883-69AC7B66A4A1}" srcOrd="0" destOrd="2" presId="urn:microsoft.com/office/officeart/2005/8/layout/vList4"/>
    <dgm:cxn modelId="{3A6FDA40-3B0B-4825-BFCF-BAA38055E14E}" type="presOf" srcId="{E2FB2116-AD4F-41C7-8B37-51A7E78A41C6}" destId="{EC01044B-3725-4505-9883-69AC7B66A4A1}" srcOrd="0" destOrd="3" presId="urn:microsoft.com/office/officeart/2005/8/layout/vList4"/>
    <dgm:cxn modelId="{2A75DF5C-453D-479E-ADAE-74C9A260636A}" type="presOf" srcId="{52A68E9E-758A-4664-A17C-F003B12BD1A9}" destId="{463E5C89-85EF-40C2-AA58-6F1684FF4100}" srcOrd="0" destOrd="2" presId="urn:microsoft.com/office/officeart/2005/8/layout/vList4"/>
    <dgm:cxn modelId="{1B10A241-FB13-440B-BEAC-874D6D51104A}" srcId="{BEB0E4BC-2D3D-41EF-A180-DF89DB15CB55}" destId="{D3B15B0B-20E6-4579-92A5-C294C39A2F4D}" srcOrd="1" destOrd="0" parTransId="{7FB3B458-5EE7-48E7-80D1-6C14A12BEBAB}" sibTransId="{C53037B6-994A-45ED-AC7F-C673966BCCD0}"/>
    <dgm:cxn modelId="{B16FF763-B63D-41B0-84F5-491929FE133C}" type="presOf" srcId="{94525BBE-D395-4186-8B8D-AC43FA0A5775}" destId="{A21B2D68-1916-449F-B3F9-9C71363EFC9A}" srcOrd="0" destOrd="1" presId="urn:microsoft.com/office/officeart/2005/8/layout/vList4"/>
    <dgm:cxn modelId="{B82C3C6B-5561-4AF8-BE3D-2E08601041A2}" type="presOf" srcId="{0A58E1C3-8043-4D06-B3F0-EB607E01CEA3}" destId="{463E5C89-85EF-40C2-AA58-6F1684FF4100}" srcOrd="0" destOrd="0" presId="urn:microsoft.com/office/officeart/2005/8/layout/vList4"/>
    <dgm:cxn modelId="{6C492570-5FB8-449F-B752-9BB782549AB3}" srcId="{92AC7E8E-FE18-4BFE-9C49-AF059B947B17}" destId="{94525BBE-D395-4186-8B8D-AC43FA0A5775}" srcOrd="0" destOrd="0" parTransId="{7ADC2D1E-9234-49F7-A831-59B2D9FCF892}" sibTransId="{6558EEC1-51EE-4A85-A133-6D9F3FC0FBBE}"/>
    <dgm:cxn modelId="{BC702C52-A26D-4458-95EE-D2D372B29357}" type="presOf" srcId="{03FEE947-7337-4B4E-847B-20B1B0FCD86C}" destId="{463E5C89-85EF-40C2-AA58-6F1684FF4100}" srcOrd="0" destOrd="1" presId="urn:microsoft.com/office/officeart/2005/8/layout/vList4"/>
    <dgm:cxn modelId="{CFFE4872-D0CF-4F8C-8174-9CF7166C0D54}" type="presOf" srcId="{92AC7E8E-FE18-4BFE-9C49-AF059B947B17}" destId="{01E2BF79-A6D7-4E7F-8164-60ED1A27109C}" srcOrd="1" destOrd="0" presId="urn:microsoft.com/office/officeart/2005/8/layout/vList4"/>
    <dgm:cxn modelId="{E687E672-6F8D-469B-BD35-7F2766060DAA}" type="presOf" srcId="{94525BBE-D395-4186-8B8D-AC43FA0A5775}" destId="{01E2BF79-A6D7-4E7F-8164-60ED1A27109C}" srcOrd="1" destOrd="1"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C8529B77-95B0-4643-B92B-D096FD458B0A}" srcId="{92AC7E8E-FE18-4BFE-9C49-AF059B947B17}" destId="{AEE6CCC4-5DB8-466A-A8BE-1F554E6B7DF0}" srcOrd="2" destOrd="0" parTransId="{B895B311-5C22-474C-B04A-8240C34F37A5}" sibTransId="{2F9CA9DC-8A28-42E9-96CB-28C87BFCECDA}"/>
    <dgm:cxn modelId="{EDB1277A-166E-4528-9439-9CCDBB7538C3}" type="presOf" srcId="{D3B15B0B-20E6-4579-92A5-C294C39A2F4D}" destId="{830A7FA2-A456-493B-8FA4-5D4167BB24C2}" srcOrd="0" destOrd="2" presId="urn:microsoft.com/office/officeart/2005/8/layout/vList4"/>
    <dgm:cxn modelId="{ACB0E45A-E3F4-44CA-91BC-E990A7F7A9A2}" srcId="{92AC7E8E-FE18-4BFE-9C49-AF059B947B17}" destId="{6276EDEE-A00E-49DB-B1DD-6AE18492F4E5}" srcOrd="1" destOrd="0" parTransId="{D973792A-B284-4475-AA17-CBE4CEED6F8D}" sibTransId="{63AD8DDD-2808-4F94-9822-D56E1C026E53}"/>
    <dgm:cxn modelId="{61E8E07E-0BFD-4DD1-BC7E-E24927B9265F}" type="presOf" srcId="{E2FB2116-AD4F-41C7-8B37-51A7E78A41C6}" destId="{DD4D969C-D6C1-4A3C-B145-A6ADFF806CA2}" srcOrd="1" destOrd="3" presId="urn:microsoft.com/office/officeart/2005/8/layout/vList4"/>
    <dgm:cxn modelId="{7E516B82-16C2-4BB8-AE55-F4E6889F87C4}" type="presOf" srcId="{6276EDEE-A00E-49DB-B1DD-6AE18492F4E5}" destId="{01E2BF79-A6D7-4E7F-8164-60ED1A27109C}" srcOrd="1" destOrd="2" presId="urn:microsoft.com/office/officeart/2005/8/layout/vList4"/>
    <dgm:cxn modelId="{10145A83-6712-4549-8243-FC8B0172BEB3}" srcId="{0A58E1C3-8043-4D06-B3F0-EB607E01CEA3}" destId="{52A68E9E-758A-4664-A17C-F003B12BD1A9}" srcOrd="1" destOrd="0" parTransId="{935DD292-F358-4DF1-B994-8ECF3085A515}" sibTransId="{CB364358-79DF-462B-BC69-FC159FCD9AF1}"/>
    <dgm:cxn modelId="{F99E638E-CE34-4F02-A272-9551A362843E}" srcId="{0A58E1C3-8043-4D06-B3F0-EB607E01CEA3}" destId="{A5B9952D-B62B-4316-967D-E37FCBA9DE12}" srcOrd="2" destOrd="0" parTransId="{36A242C7-DF7C-468D-9C79-253D2F85D1E4}" sibTransId="{6050CB09-0372-41E8-A933-7B4768BCA977}"/>
    <dgm:cxn modelId="{DFA31F93-7641-4325-BABB-B511BC69E28D}" srcId="{52852C69-A92A-426A-9A76-5BD2D6000253}" destId="{9F1B9E42-74FF-4C8B-93AA-67E8379C4BB8}" srcOrd="0" destOrd="0" parTransId="{A405DBE7-A133-4F57-A458-8E38CA109C5D}" sibTransId="{A4845C0C-2F81-433B-AE0C-F113F9075BE7}"/>
    <dgm:cxn modelId="{F8950994-8F24-49AD-BBDD-93879B2318AB}" type="presOf" srcId="{92AC7E8E-FE18-4BFE-9C49-AF059B947B17}" destId="{A21B2D68-1916-449F-B3F9-9C71363EFC9A}" srcOrd="0" destOrd="0" presId="urn:microsoft.com/office/officeart/2005/8/layout/vList4"/>
    <dgm:cxn modelId="{6E285C94-90FF-4016-9AD8-E9BBC9F01D75}" srcId="{E2756A20-75BB-43F3-BD97-CF83DC2B1591}" destId="{BEB0E4BC-2D3D-41EF-A180-DF89DB15CB55}" srcOrd="3" destOrd="0" parTransId="{AFA09A4E-33B8-4C0E-A277-DA230D184FC3}" sibTransId="{396F7466-A8E1-4C15-B217-2C6F14F2785F}"/>
    <dgm:cxn modelId="{FFC0809B-27D1-4AB2-9D9C-D6C9950CCEA2}" type="presOf" srcId="{BEB0E4BC-2D3D-41EF-A180-DF89DB15CB55}" destId="{830A7FA2-A456-493B-8FA4-5D4167BB24C2}" srcOrd="0" destOrd="0" presId="urn:microsoft.com/office/officeart/2005/8/layout/vList4"/>
    <dgm:cxn modelId="{7C617B9E-3B42-49B7-A36F-ADB14C564E30}" type="presOf" srcId="{C0A94DBB-217D-4142-9956-C9EAFB338430}" destId="{725BAA8B-762E-4F87-BC91-D4CCB38DA105}" srcOrd="1" destOrd="2" presId="urn:microsoft.com/office/officeart/2005/8/layout/vList4"/>
    <dgm:cxn modelId="{7B773CA4-8FAB-471D-9D74-E27D78170B61}" type="presOf" srcId="{BEB0E4BC-2D3D-41EF-A180-DF89DB15CB55}" destId="{02995753-B3BC-47C0-8B3B-0691A0D9EE9D}" srcOrd="1"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429184A8-54D4-4624-A112-814460BD65AC}" srcId="{0A58E1C3-8043-4D06-B3F0-EB607E01CEA3}" destId="{03FEE947-7337-4B4E-847B-20B1B0FCD86C}" srcOrd="0" destOrd="0" parTransId="{B07E139A-76F4-488A-BCAD-B10CB7B131F0}" sibTransId="{C5951B2D-7FDB-4FB8-8EB6-C9D72428DB1C}"/>
    <dgm:cxn modelId="{B65A8EAC-F056-4BAD-ABF9-26B629A2AABD}" type="presOf" srcId="{52852C69-A92A-426A-9A76-5BD2D6000253}" destId="{DD4D969C-D6C1-4A3C-B145-A6ADFF806CA2}" srcOrd="1" destOrd="0" presId="urn:microsoft.com/office/officeart/2005/8/layout/vList4"/>
    <dgm:cxn modelId="{4D91C3AD-5E5A-4D7E-A490-75D6D18FB62C}" srcId="{52852C69-A92A-426A-9A76-5BD2D6000253}" destId="{664621DA-54CE-44A5-90F5-39A0A8D86CCC}" srcOrd="1" destOrd="0" parTransId="{B645A75F-B0F5-4525-A393-A6178A1967EE}" sibTransId="{0F2B240E-7AC3-499A-ADC9-84963F25DC83}"/>
    <dgm:cxn modelId="{B346F1BD-B089-4B70-A377-34AB8208CEC1}" type="presOf" srcId="{5A80173F-AA72-4535-8EE3-26CF1CD14057}" destId="{830A7FA2-A456-493B-8FA4-5D4167BB24C2}" srcOrd="0" destOrd="3" presId="urn:microsoft.com/office/officeart/2005/8/layout/vList4"/>
    <dgm:cxn modelId="{2C20D7C4-2718-4500-B228-67B9A5B1B295}" type="presOf" srcId="{9F1B9E42-74FF-4C8B-93AA-67E8379C4BB8}" destId="{DD4D969C-D6C1-4A3C-B145-A6ADFF806CA2}" srcOrd="1" destOrd="1" presId="urn:microsoft.com/office/officeart/2005/8/layout/vList4"/>
    <dgm:cxn modelId="{B940DCC8-9244-4DD1-8F79-3847E15D6785}" srcId="{52852C69-A92A-426A-9A76-5BD2D6000253}" destId="{E2FB2116-AD4F-41C7-8B37-51A7E78A41C6}" srcOrd="2" destOrd="0" parTransId="{F1877CE3-57FB-42AB-96AF-E3704425CB76}" sibTransId="{E493DAE8-EDF9-4F30-ABE4-40D139E50459}"/>
    <dgm:cxn modelId="{A0DAF8C9-9F93-4774-9500-C2EA9EDB7CD4}" type="presOf" srcId="{5A80173F-AA72-4535-8EE3-26CF1CD14057}" destId="{02995753-B3BC-47C0-8B3B-0691A0D9EE9D}" srcOrd="1" destOrd="3" presId="urn:microsoft.com/office/officeart/2005/8/layout/vList4"/>
    <dgm:cxn modelId="{81AA22CD-5CAD-443C-BCA9-7E6F80EBC165}" type="presOf" srcId="{A5B9952D-B62B-4316-967D-E37FCBA9DE12}" destId="{463E5C89-85EF-40C2-AA58-6F1684FF4100}" srcOrd="0" destOrd="3" presId="urn:microsoft.com/office/officeart/2005/8/layout/vList4"/>
    <dgm:cxn modelId="{1D4EA7CE-7C76-41EB-BB28-A4F3A9618360}" type="presOf" srcId="{0A58E1C3-8043-4D06-B3F0-EB607E01CEA3}" destId="{68A22402-7CD0-42BB-9A4C-10E4888C8F19}" srcOrd="1" destOrd="0" presId="urn:microsoft.com/office/officeart/2005/8/layout/vList4"/>
    <dgm:cxn modelId="{1656A7D1-3BBA-4B7F-8909-A08742FA64A7}" type="presOf" srcId="{C0A94DBB-217D-4142-9956-C9EAFB338430}" destId="{54CBCDAF-85DE-4476-8DB2-2FD23D0204A1}" srcOrd="0" destOrd="2" presId="urn:microsoft.com/office/officeart/2005/8/layout/vList4"/>
    <dgm:cxn modelId="{86E2B2DE-D101-451B-8A62-44088AA353DF}" type="presOf" srcId="{FF9BA5F7-03F0-4E5D-B18A-DB63EDE739A8}" destId="{725BAA8B-762E-4F87-BC91-D4CCB38DA105}" srcOrd="1" destOrd="0" presId="urn:microsoft.com/office/officeart/2005/8/layout/vList4"/>
    <dgm:cxn modelId="{3EA333E0-5285-42BA-9503-0A29CD63F0A3}" type="presOf" srcId="{2E254D90-2D50-4CF5-A305-AAA097A8AA54}" destId="{54CBCDAF-85DE-4476-8DB2-2FD23D0204A1}" srcOrd="0" destOrd="1" presId="urn:microsoft.com/office/officeart/2005/8/layout/vList4"/>
    <dgm:cxn modelId="{1047B3E0-B4CC-46A1-BBE8-6828159C145F}" srcId="{FF9BA5F7-03F0-4E5D-B18A-DB63EDE739A8}" destId="{2E254D90-2D50-4CF5-A305-AAA097A8AA54}" srcOrd="0" destOrd="0" parTransId="{4C3DE5D9-0724-4C0F-A134-6B270261B7CF}" sibTransId="{7ED2C459-1A82-4EA5-81D7-872049CF1B5C}"/>
    <dgm:cxn modelId="{22E049E2-D386-443C-960A-FBC830FF8A10}" type="presOf" srcId="{E2756A20-75BB-43F3-BD97-CF83DC2B1591}" destId="{81BB0D8E-902C-4B4C-B2AC-DCFE9F45337C}" srcOrd="0" destOrd="0" presId="urn:microsoft.com/office/officeart/2005/8/layout/vList4"/>
    <dgm:cxn modelId="{633372E6-F1BC-4553-9093-65ECC8AB08AB}" type="presOf" srcId="{52852C69-A92A-426A-9A76-5BD2D6000253}" destId="{EC01044B-3725-4505-9883-69AC7B66A4A1}" srcOrd="0" destOrd="0" presId="urn:microsoft.com/office/officeart/2005/8/layout/vList4"/>
    <dgm:cxn modelId="{6AA169EF-FA6F-49E6-9A45-F313910F2AC7}" srcId="{E2756A20-75BB-43F3-BD97-CF83DC2B1591}" destId="{0A58E1C3-8043-4D06-B3F0-EB607E01CEA3}" srcOrd="4" destOrd="0" parTransId="{F8E346B3-22D0-4A6D-9128-EEB20C277D31}" sibTransId="{FDFEF38D-497D-47FC-8214-77E1F81CD984}"/>
    <dgm:cxn modelId="{7ED57BFB-BCE0-4734-A620-6F737B522E14}" type="presOf" srcId="{4BB18214-6A13-48FF-AD22-A0840E35B631}" destId="{02995753-B3BC-47C0-8B3B-0691A0D9EE9D}" srcOrd="1" destOrd="1" presId="urn:microsoft.com/office/officeart/2005/8/layout/vList4"/>
    <dgm:cxn modelId="{EAA19FFD-C915-4E1A-9814-9B116409A764}" type="presOf" srcId="{9F1B9E42-74FF-4C8B-93AA-67E8379C4BB8}" destId="{EC01044B-3725-4505-9883-69AC7B66A4A1}" srcOrd="0" destOrd="1" presId="urn:microsoft.com/office/officeart/2005/8/layout/vList4"/>
    <dgm:cxn modelId="{1F700BE1-EE1E-4A32-9E85-131A06053B63}" type="presParOf" srcId="{81BB0D8E-902C-4B4C-B2AC-DCFE9F45337C}" destId="{DE6D9B3E-9232-48B9-B155-F127DD388DD0}" srcOrd="0" destOrd="0" presId="urn:microsoft.com/office/officeart/2005/8/layout/vList4"/>
    <dgm:cxn modelId="{96DE66CA-7284-46EC-8199-4F5598687431}" type="presParOf" srcId="{DE6D9B3E-9232-48B9-B155-F127DD388DD0}" destId="{54CBCDAF-85DE-4476-8DB2-2FD23D0204A1}" srcOrd="0" destOrd="0" presId="urn:microsoft.com/office/officeart/2005/8/layout/vList4"/>
    <dgm:cxn modelId="{5542081C-4566-42A5-927E-E79E94886ACD}" type="presParOf" srcId="{DE6D9B3E-9232-48B9-B155-F127DD388DD0}" destId="{07135594-93CB-4EFA-A35C-4C650CB7FD38}" srcOrd="1" destOrd="0" presId="urn:microsoft.com/office/officeart/2005/8/layout/vList4"/>
    <dgm:cxn modelId="{74DEE5B2-8CED-455E-94E0-650D47AF49E8}" type="presParOf" srcId="{DE6D9B3E-9232-48B9-B155-F127DD388DD0}" destId="{725BAA8B-762E-4F87-BC91-D4CCB38DA105}" srcOrd="2" destOrd="0" presId="urn:microsoft.com/office/officeart/2005/8/layout/vList4"/>
    <dgm:cxn modelId="{36A12477-79CC-4EF6-9365-283779A60773}" type="presParOf" srcId="{81BB0D8E-902C-4B4C-B2AC-DCFE9F45337C}" destId="{2DF94386-81DA-4650-AF6F-D9B6D68C58AA}" srcOrd="1" destOrd="0" presId="urn:microsoft.com/office/officeart/2005/8/layout/vList4"/>
    <dgm:cxn modelId="{530CA949-7FA1-4A66-A77F-3D6438E331B7}" type="presParOf" srcId="{81BB0D8E-902C-4B4C-B2AC-DCFE9F45337C}" destId="{44DDC73B-AAF4-4E80-A36D-519D4D71C67C}" srcOrd="2" destOrd="0" presId="urn:microsoft.com/office/officeart/2005/8/layout/vList4"/>
    <dgm:cxn modelId="{2548EF10-291D-463B-93E4-CEB355365DA3}" type="presParOf" srcId="{44DDC73B-AAF4-4E80-A36D-519D4D71C67C}" destId="{A21B2D68-1916-449F-B3F9-9C71363EFC9A}" srcOrd="0" destOrd="0" presId="urn:microsoft.com/office/officeart/2005/8/layout/vList4"/>
    <dgm:cxn modelId="{789B4D7F-5D25-446F-B8F9-B63A2D23EF7F}" type="presParOf" srcId="{44DDC73B-AAF4-4E80-A36D-519D4D71C67C}" destId="{67E5A9FF-6D57-4C71-B22F-E89DA984D429}" srcOrd="1" destOrd="0" presId="urn:microsoft.com/office/officeart/2005/8/layout/vList4"/>
    <dgm:cxn modelId="{C5675E56-DDB0-4BE9-A0D9-AC2AB4247129}" type="presParOf" srcId="{44DDC73B-AAF4-4E80-A36D-519D4D71C67C}" destId="{01E2BF79-A6D7-4E7F-8164-60ED1A27109C}" srcOrd="2" destOrd="0" presId="urn:microsoft.com/office/officeart/2005/8/layout/vList4"/>
    <dgm:cxn modelId="{E6B0B8E8-1E38-4751-B805-BBD64B09BFC1}" type="presParOf" srcId="{81BB0D8E-902C-4B4C-B2AC-DCFE9F45337C}" destId="{90E1790E-7B0E-4AC0-B991-B51F5ED2C1E5}" srcOrd="3" destOrd="0" presId="urn:microsoft.com/office/officeart/2005/8/layout/vList4"/>
    <dgm:cxn modelId="{2BB61D1E-2E89-4C4B-8AD2-DAD86B45FCB9}" type="presParOf" srcId="{81BB0D8E-902C-4B4C-B2AC-DCFE9F45337C}" destId="{945A2000-7559-476D-923E-DC54EA743FFD}" srcOrd="4" destOrd="0" presId="urn:microsoft.com/office/officeart/2005/8/layout/vList4"/>
    <dgm:cxn modelId="{89AAF901-B133-4E38-875E-362DEBF2BF7F}" type="presParOf" srcId="{945A2000-7559-476D-923E-DC54EA743FFD}" destId="{EC01044B-3725-4505-9883-69AC7B66A4A1}" srcOrd="0" destOrd="0" presId="urn:microsoft.com/office/officeart/2005/8/layout/vList4"/>
    <dgm:cxn modelId="{8B9922E6-10A1-4A3F-BCA7-71BCE8FAE8F6}" type="presParOf" srcId="{945A2000-7559-476D-923E-DC54EA743FFD}" destId="{BE481B0E-BE93-41F3-AF47-51C9D354C9DD}" srcOrd="1" destOrd="0" presId="urn:microsoft.com/office/officeart/2005/8/layout/vList4"/>
    <dgm:cxn modelId="{93684152-255B-468B-A266-F44EC424EB46}" type="presParOf" srcId="{945A2000-7559-476D-923E-DC54EA743FFD}" destId="{DD4D969C-D6C1-4A3C-B145-A6ADFF806CA2}" srcOrd="2" destOrd="0" presId="urn:microsoft.com/office/officeart/2005/8/layout/vList4"/>
    <dgm:cxn modelId="{F0FB4774-F840-464D-9B55-C30BFC7A52B6}" type="presParOf" srcId="{81BB0D8E-902C-4B4C-B2AC-DCFE9F45337C}" destId="{0FC5F50E-34CA-4F6D-8EA5-BB7FEFAF973D}" srcOrd="5" destOrd="0" presId="urn:microsoft.com/office/officeart/2005/8/layout/vList4"/>
    <dgm:cxn modelId="{79FEDB03-B468-470E-A01A-EE08C4E61AFD}" type="presParOf" srcId="{81BB0D8E-902C-4B4C-B2AC-DCFE9F45337C}" destId="{A5AA5621-765A-464E-8AFC-E57CD8939B99}" srcOrd="6" destOrd="0" presId="urn:microsoft.com/office/officeart/2005/8/layout/vList4"/>
    <dgm:cxn modelId="{051E68AE-3968-47F4-BA69-2B38466EF422}" type="presParOf" srcId="{A5AA5621-765A-464E-8AFC-E57CD8939B99}" destId="{830A7FA2-A456-493B-8FA4-5D4167BB24C2}" srcOrd="0" destOrd="0" presId="urn:microsoft.com/office/officeart/2005/8/layout/vList4"/>
    <dgm:cxn modelId="{9F6A9929-2359-47D8-8A40-CF5DB94B7DF5}" type="presParOf" srcId="{A5AA5621-765A-464E-8AFC-E57CD8939B99}" destId="{41D7557A-3834-4E3C-A1F2-CE4D259E3BE9}" srcOrd="1" destOrd="0" presId="urn:microsoft.com/office/officeart/2005/8/layout/vList4"/>
    <dgm:cxn modelId="{AF883467-776B-403D-9A08-78D0FEB4A685}" type="presParOf" srcId="{A5AA5621-765A-464E-8AFC-E57CD8939B99}" destId="{02995753-B3BC-47C0-8B3B-0691A0D9EE9D}" srcOrd="2" destOrd="0" presId="urn:microsoft.com/office/officeart/2005/8/layout/vList4"/>
    <dgm:cxn modelId="{4652881F-3DD9-45AC-B303-0DE29F47A6B0}" type="presParOf" srcId="{81BB0D8E-902C-4B4C-B2AC-DCFE9F45337C}" destId="{B80DFBB9-6F78-4596-B7BB-9029C2D07F93}" srcOrd="7" destOrd="0" presId="urn:microsoft.com/office/officeart/2005/8/layout/vList4"/>
    <dgm:cxn modelId="{E0BA7B85-D052-4B7F-BF3C-1452429721F6}" type="presParOf" srcId="{81BB0D8E-902C-4B4C-B2AC-DCFE9F45337C}" destId="{CAC60B93-90B4-4755-9B13-54AF53464D6E}" srcOrd="8" destOrd="0" presId="urn:microsoft.com/office/officeart/2005/8/layout/vList4"/>
    <dgm:cxn modelId="{FF367C6C-182F-4192-804D-13871B5B22AA}" type="presParOf" srcId="{CAC60B93-90B4-4755-9B13-54AF53464D6E}" destId="{463E5C89-85EF-40C2-AA58-6F1684FF4100}" srcOrd="0" destOrd="0" presId="urn:microsoft.com/office/officeart/2005/8/layout/vList4"/>
    <dgm:cxn modelId="{584FA4C1-B358-4EE7-90A3-36BABB8D8AE7}" type="presParOf" srcId="{CAC60B93-90B4-4755-9B13-54AF53464D6E}" destId="{FE3E9036-0BA5-497B-B850-5E7CA2C560F9}" srcOrd="1" destOrd="0" presId="urn:microsoft.com/office/officeart/2005/8/layout/vList4"/>
    <dgm:cxn modelId="{ED0E1B51-D29A-4BDE-9DC5-5411E637245B}" type="presParOf" srcId="{CAC60B93-90B4-4755-9B13-54AF53464D6E}" destId="{68A22402-7CD0-42BB-9A4C-10E4888C8F1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custT="1"/>
      <dgm:spPr>
        <a:solidFill>
          <a:schemeClr val="accent3">
            <a:lumMod val="50000"/>
          </a:schemeClr>
        </a:solidFill>
        <a:ln>
          <a:solidFill>
            <a:schemeClr val="accent3">
              <a:lumMod val="50000"/>
            </a:schemeClr>
          </a:solidFill>
        </a:ln>
      </dgm:spPr>
      <dgm:t>
        <a:bodyPr/>
        <a:lstStyle/>
        <a:p>
          <a:r>
            <a:rPr lang="en-GB" sz="1600" dirty="0"/>
            <a:t>Second Homes</a:t>
          </a:r>
        </a:p>
        <a:p>
          <a:r>
            <a:rPr lang="en-GB" sz="1600" b="0" i="0" u="none" dirty="0"/>
            <a:t>£1,040,000		</a:t>
          </a:r>
          <a:endParaRPr lang="en-GB" sz="1600" dirty="0"/>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92AC7E8E-FE18-4BFE-9C49-AF059B947B17}">
      <dgm:prSet phldrT="[Text]" custT="1"/>
      <dgm:spPr>
        <a:solidFill>
          <a:schemeClr val="accent3">
            <a:lumMod val="50000"/>
          </a:schemeClr>
        </a:solidFill>
        <a:ln>
          <a:solidFill>
            <a:schemeClr val="accent3">
              <a:lumMod val="50000"/>
            </a:schemeClr>
          </a:solidFill>
        </a:ln>
      </dgm:spPr>
      <dgm:t>
        <a:bodyPr/>
        <a:lstStyle/>
        <a:p>
          <a:r>
            <a:rPr lang="en-GB" sz="1600" dirty="0"/>
            <a:t>Boats</a:t>
          </a:r>
        </a:p>
        <a:p>
          <a:r>
            <a:rPr lang="en-GB" sz="1700" b="0" i="0" u="none" dirty="0"/>
            <a:t>£220,000</a:t>
          </a:r>
          <a:endParaRPr lang="en-GB" sz="1600" dirty="0"/>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custT="1"/>
      <dgm:spPr>
        <a:solidFill>
          <a:schemeClr val="accent3">
            <a:lumMod val="50000"/>
          </a:schemeClr>
        </a:solidFill>
        <a:ln>
          <a:solidFill>
            <a:schemeClr val="accent3">
              <a:lumMod val="50000"/>
            </a:schemeClr>
          </a:solidFill>
        </a:ln>
      </dgm:spPr>
      <dgm:t>
        <a:bodyPr/>
        <a:lstStyle/>
        <a:p>
          <a:r>
            <a:rPr lang="en-GB" sz="1600" dirty="0"/>
            <a:t>Visiting friends and relatives (non-visitor spend)</a:t>
          </a:r>
        </a:p>
        <a:p>
          <a:r>
            <a:rPr lang="en-GB" sz="1700" b="0" i="0" u="none" dirty="0"/>
            <a:t>£4,993,000</a:t>
          </a:r>
          <a:endParaRPr lang="en-GB" sz="1600" dirty="0"/>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3"/>
      <dgm:spPr/>
    </dgm:pt>
    <dgm:pt modelId="{07135594-93CB-4EFA-A35C-4C650CB7FD38}" type="pres">
      <dgm:prSet presAssocID="{FF9BA5F7-03F0-4E5D-B18A-DB63EDE739A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725BAA8B-762E-4F87-BC91-D4CCB38DA105}" type="pres">
      <dgm:prSet presAssocID="{FF9BA5F7-03F0-4E5D-B18A-DB63EDE739A8}" presName="text" presStyleLbl="node1" presStyleIdx="0" presStyleCnt="3">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3"/>
      <dgm:spPr/>
    </dgm:pt>
    <dgm:pt modelId="{67E5A9FF-6D57-4C71-B22F-E89DA984D429}" type="pres">
      <dgm:prSet presAssocID="{92AC7E8E-FE18-4BFE-9C49-AF059B947B17}" presName="img" presStyleLbl="fgImgPlace1" presStyleIdx="1" presStyleCnt="3"/>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3">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3"/>
      <dgm:spPr/>
    </dgm:pt>
    <dgm:pt modelId="{BE481B0E-BE93-41F3-AF47-51C9D354C9DD}" type="pres">
      <dgm:prSet presAssocID="{52852C69-A92A-426A-9A76-5BD2D6000253}"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 modelId="{DD4D969C-D6C1-4A3C-B145-A6ADFF806CA2}" type="pres">
      <dgm:prSet presAssocID="{52852C69-A92A-426A-9A76-5BD2D6000253}" presName="text" presStyleLbl="node1" presStyleIdx="2" presStyleCnt="3">
        <dgm:presLayoutVars>
          <dgm:bulletEnabled val="1"/>
        </dgm:presLayoutVars>
      </dgm:prSet>
      <dgm:spPr/>
    </dgm:pt>
  </dgm:ptLst>
  <dgm:cxnLst>
    <dgm:cxn modelId="{CD2AE205-CC1B-456D-AA99-034F20785CDB}" type="presOf" srcId="{E2756A20-75BB-43F3-BD97-CF83DC2B1591}" destId="{81BB0D8E-902C-4B4C-B2AC-DCFE9F45337C}" srcOrd="0" destOrd="0" presId="urn:microsoft.com/office/officeart/2005/8/layout/vList4"/>
    <dgm:cxn modelId="{4C5C6911-49DD-418D-9981-96C6D81587F4}" type="presOf" srcId="{FF9BA5F7-03F0-4E5D-B18A-DB63EDE739A8}" destId="{725BAA8B-762E-4F87-BC91-D4CCB38DA105}" srcOrd="1" destOrd="0"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64FC9531-6F6C-4CA0-8C40-93C43CC7DA7B}" type="presOf" srcId="{52852C69-A92A-426A-9A76-5BD2D6000253}" destId="{DD4D969C-D6C1-4A3C-B145-A6ADFF806CA2}" srcOrd="1" destOrd="0"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69A6B45A-0CE2-438D-AD73-A3A2B100E594}" type="presOf" srcId="{FF9BA5F7-03F0-4E5D-B18A-DB63EDE739A8}" destId="{54CBCDAF-85DE-4476-8DB2-2FD23D0204A1}" srcOrd="0" destOrd="0" presId="urn:microsoft.com/office/officeart/2005/8/layout/vList4"/>
    <dgm:cxn modelId="{70A56B82-7357-4BEE-A2C1-393EADACCD16}" type="presOf" srcId="{52852C69-A92A-426A-9A76-5BD2D6000253}" destId="{EC01044B-3725-4505-9883-69AC7B66A4A1}" srcOrd="0" destOrd="0" presId="urn:microsoft.com/office/officeart/2005/8/layout/vList4"/>
    <dgm:cxn modelId="{FDEDD8A6-09D9-41B4-8C2E-FF1364336556}" type="presOf" srcId="{92AC7E8E-FE18-4BFE-9C49-AF059B947B17}" destId="{A21B2D68-1916-449F-B3F9-9C71363EFC9A}" srcOrd="0"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A9D15AD7-C291-443D-87B1-0CEAFE258AB8}" type="presOf" srcId="{92AC7E8E-FE18-4BFE-9C49-AF059B947B17}" destId="{01E2BF79-A6D7-4E7F-8164-60ED1A27109C}" srcOrd="1" destOrd="0" presId="urn:microsoft.com/office/officeart/2005/8/layout/vList4"/>
    <dgm:cxn modelId="{03AB18D1-E557-4FFA-ACB3-0D4E9F667D80}" type="presParOf" srcId="{81BB0D8E-902C-4B4C-B2AC-DCFE9F45337C}" destId="{DE6D9B3E-9232-48B9-B155-F127DD388DD0}" srcOrd="0" destOrd="0" presId="urn:microsoft.com/office/officeart/2005/8/layout/vList4"/>
    <dgm:cxn modelId="{F422A275-DA3E-4631-99CC-C1790446D2CC}" type="presParOf" srcId="{DE6D9B3E-9232-48B9-B155-F127DD388DD0}" destId="{54CBCDAF-85DE-4476-8DB2-2FD23D0204A1}" srcOrd="0" destOrd="0" presId="urn:microsoft.com/office/officeart/2005/8/layout/vList4"/>
    <dgm:cxn modelId="{DB9C359B-0F72-4897-80C5-0DD1A97D500E}" type="presParOf" srcId="{DE6D9B3E-9232-48B9-B155-F127DD388DD0}" destId="{07135594-93CB-4EFA-A35C-4C650CB7FD38}" srcOrd="1" destOrd="0" presId="urn:microsoft.com/office/officeart/2005/8/layout/vList4"/>
    <dgm:cxn modelId="{8D82A339-A77C-46F7-890E-E37D96B40134}" type="presParOf" srcId="{DE6D9B3E-9232-48B9-B155-F127DD388DD0}" destId="{725BAA8B-762E-4F87-BC91-D4CCB38DA105}" srcOrd="2" destOrd="0" presId="urn:microsoft.com/office/officeart/2005/8/layout/vList4"/>
    <dgm:cxn modelId="{6097F0F3-099C-49AD-8C49-5874ABEDAF08}" type="presParOf" srcId="{81BB0D8E-902C-4B4C-B2AC-DCFE9F45337C}" destId="{2DF94386-81DA-4650-AF6F-D9B6D68C58AA}" srcOrd="1" destOrd="0" presId="urn:microsoft.com/office/officeart/2005/8/layout/vList4"/>
    <dgm:cxn modelId="{C2A0AD8E-AC78-4453-AAC7-B33F5F49C875}" type="presParOf" srcId="{81BB0D8E-902C-4B4C-B2AC-DCFE9F45337C}" destId="{44DDC73B-AAF4-4E80-A36D-519D4D71C67C}" srcOrd="2" destOrd="0" presId="urn:microsoft.com/office/officeart/2005/8/layout/vList4"/>
    <dgm:cxn modelId="{222AEBA4-E265-4FBC-9C45-7847B0084DB4}" type="presParOf" srcId="{44DDC73B-AAF4-4E80-A36D-519D4D71C67C}" destId="{A21B2D68-1916-449F-B3F9-9C71363EFC9A}" srcOrd="0" destOrd="0" presId="urn:microsoft.com/office/officeart/2005/8/layout/vList4"/>
    <dgm:cxn modelId="{FD1BC4A0-A999-4FA7-980C-ACA07E651E8E}" type="presParOf" srcId="{44DDC73B-AAF4-4E80-A36D-519D4D71C67C}" destId="{67E5A9FF-6D57-4C71-B22F-E89DA984D429}" srcOrd="1" destOrd="0" presId="urn:microsoft.com/office/officeart/2005/8/layout/vList4"/>
    <dgm:cxn modelId="{2DB2F64D-F551-4C3F-AFDB-4B6A1F314AD0}" type="presParOf" srcId="{44DDC73B-AAF4-4E80-A36D-519D4D71C67C}" destId="{01E2BF79-A6D7-4E7F-8164-60ED1A27109C}" srcOrd="2" destOrd="0" presId="urn:microsoft.com/office/officeart/2005/8/layout/vList4"/>
    <dgm:cxn modelId="{DB5FAA89-965B-4969-85D1-DCC70F5E1CCD}" type="presParOf" srcId="{81BB0D8E-902C-4B4C-B2AC-DCFE9F45337C}" destId="{90E1790E-7B0E-4AC0-B991-B51F5ED2C1E5}" srcOrd="3" destOrd="0" presId="urn:microsoft.com/office/officeart/2005/8/layout/vList4"/>
    <dgm:cxn modelId="{30017731-8039-40F9-A3C7-2E21451B52E0}" type="presParOf" srcId="{81BB0D8E-902C-4B4C-B2AC-DCFE9F45337C}" destId="{945A2000-7559-476D-923E-DC54EA743FFD}" srcOrd="4" destOrd="0" presId="urn:microsoft.com/office/officeart/2005/8/layout/vList4"/>
    <dgm:cxn modelId="{E3D29454-1C00-4488-8AF1-5B22AF9FDDEA}" type="presParOf" srcId="{945A2000-7559-476D-923E-DC54EA743FFD}" destId="{EC01044B-3725-4505-9883-69AC7B66A4A1}" srcOrd="0" destOrd="0" presId="urn:microsoft.com/office/officeart/2005/8/layout/vList4"/>
    <dgm:cxn modelId="{C57E22C2-B98A-4EC2-A4BB-D1C693697671}" type="presParOf" srcId="{945A2000-7559-476D-923E-DC54EA743FFD}" destId="{BE481B0E-BE93-41F3-AF47-51C9D354C9DD}" srcOrd="1" destOrd="0" presId="urn:microsoft.com/office/officeart/2005/8/layout/vList4"/>
    <dgm:cxn modelId="{59DC20BC-E2D5-4BC9-9427-3029AA0E9138}" type="presParOf" srcId="{945A2000-7559-476D-923E-DC54EA743FFD}" destId="{DD4D969C-D6C1-4A3C-B145-A6ADFF806C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endParaRPr lang="en-GB" sz="1200" dirty="0"/>
        </a:p>
        <a:p>
          <a:r>
            <a:rPr lang="en-GB" sz="1200" dirty="0"/>
            <a:t>Direct </a:t>
          </a:r>
        </a:p>
        <a:p>
          <a:r>
            <a:rPr lang="en-GB" sz="1200" dirty="0"/>
            <a:t>5,062</a:t>
          </a:r>
        </a:p>
        <a:p>
          <a:endParaRPr lang="en-GB" sz="700" dirty="0"/>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851</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240</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B97D81C3-65DD-4859-92F6-3ED6C79EEAD1}">
      <dgm:prSet custT="1"/>
      <dgm:spPr>
        <a:solidFill>
          <a:schemeClr val="accent3">
            <a:lumMod val="50000"/>
          </a:schemeClr>
        </a:solidFill>
      </dgm:spPr>
      <dgm:t>
        <a:bodyPr/>
        <a:lstStyle/>
        <a:p>
          <a:r>
            <a:rPr lang="en-GB" sz="1200" dirty="0"/>
            <a:t>Total </a:t>
          </a:r>
        </a:p>
        <a:p>
          <a:r>
            <a:rPr lang="en-GB" sz="1200" dirty="0"/>
            <a:t>6,153</a:t>
          </a:r>
        </a:p>
      </dgm:t>
    </dgm:pt>
    <dgm:pt modelId="{36C78377-4267-4800-A454-CFC326E44368}" type="parTrans" cxnId="{DAFAB682-4166-40DA-B8BF-C7453EEDD77C}">
      <dgm:prSet/>
      <dgm:spPr/>
      <dgm:t>
        <a:bodyPr/>
        <a:lstStyle/>
        <a:p>
          <a:endParaRPr lang="en-GB"/>
        </a:p>
      </dgm:t>
    </dgm:pt>
    <dgm:pt modelId="{18C6CB52-D95C-47C1-A88B-03541011BF5C}" type="sibTrans" cxnId="{DAFAB682-4166-40DA-B8BF-C7453EEDD77C}">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F289B919-DC8F-4C99-92E7-2C7A4AD36DA4}" type="pres">
      <dgm:prSet presAssocID="{456A1E9D-2E0E-4F33-9AD2-FF64DFEA5B76}" presName="sibTrans" presStyleCnt="0"/>
      <dgm:spPr/>
    </dgm:pt>
    <dgm:pt modelId="{CCCC0AF4-B4CA-4E48-9746-42C4F08F1C14}" type="pres">
      <dgm:prSet presAssocID="{B97D81C3-65DD-4859-92F6-3ED6C79EEAD1}"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F53FC32F-0CAB-460D-8FE8-3A7CF202550A}" type="presOf" srcId="{D2B093C4-8F4F-498D-BB2B-346467F08024}" destId="{4920BF9A-2356-4A2A-A1B0-0ABDD7D4769A}" srcOrd="0" destOrd="0" presId="urn:microsoft.com/office/officeart/2005/8/layout/hProcess9"/>
    <dgm:cxn modelId="{D429C844-4CAC-4DAA-A082-F949C5B4EAE1}" type="presOf" srcId="{3428ECEB-4622-46FD-92FC-AC44B9AA4B78}" destId="{A8C86B64-AF93-4804-A74E-CEC2A703E71D}" srcOrd="0" destOrd="0" presId="urn:microsoft.com/office/officeart/2005/8/layout/hProcess9"/>
    <dgm:cxn modelId="{F1679F59-E942-4856-9B16-CB3F64BA2DF5}" type="presOf" srcId="{44B35E83-05AB-4685-8278-C6F377F604A0}" destId="{58BE4C59-F161-4C18-B150-AE47E3E23776}" srcOrd="0" destOrd="0" presId="urn:microsoft.com/office/officeart/2005/8/layout/hProcess9"/>
    <dgm:cxn modelId="{DAFAB682-4166-40DA-B8BF-C7453EEDD77C}" srcId="{A1D14C17-52C8-4328-B289-272D1230E949}" destId="{B97D81C3-65DD-4859-92F6-3ED6C79EEAD1}" srcOrd="3" destOrd="0" parTransId="{36C78377-4267-4800-A454-CFC326E44368}" sibTransId="{18C6CB52-D95C-47C1-A88B-03541011BF5C}"/>
    <dgm:cxn modelId="{ECA3F3DB-505B-41EC-8625-E98DEE42ADFD}" srcId="{A1D14C17-52C8-4328-B289-272D1230E949}" destId="{44B35E83-05AB-4685-8278-C6F377F604A0}" srcOrd="1" destOrd="0" parTransId="{F90C2334-DD72-4AEA-B5F2-52307BAB675B}" sibTransId="{68F34E23-AEE5-4AE5-9E79-398AE99A6ED7}"/>
    <dgm:cxn modelId="{3A42AEEA-3356-47B1-82B1-D3FBAE563F9F}" type="presOf" srcId="{A1D14C17-52C8-4328-B289-272D1230E949}" destId="{6E531C1E-E198-4220-95B8-220714C278F9}" srcOrd="0" destOrd="0" presId="urn:microsoft.com/office/officeart/2005/8/layout/hProcess9"/>
    <dgm:cxn modelId="{25EC07F1-F013-4091-BCE4-442FBF73DBD4}" type="presOf" srcId="{B97D81C3-65DD-4859-92F6-3ED6C79EEAD1}" destId="{CCCC0AF4-B4CA-4E48-9746-42C4F08F1C14}" srcOrd="0" destOrd="0" presId="urn:microsoft.com/office/officeart/2005/8/layout/hProcess9"/>
    <dgm:cxn modelId="{24B736D3-43E9-498E-9C9A-E728CF56743E}" type="presParOf" srcId="{6E531C1E-E198-4220-95B8-220714C278F9}" destId="{AAE77F5B-8ACF-4C1C-B901-68E9D416105C}" srcOrd="0" destOrd="0" presId="urn:microsoft.com/office/officeart/2005/8/layout/hProcess9"/>
    <dgm:cxn modelId="{3F808CFC-00D5-4DFB-A221-5366B70B3AC4}" type="presParOf" srcId="{6E531C1E-E198-4220-95B8-220714C278F9}" destId="{6F9C4B2C-809A-4FE4-83B4-CAD0E72D1C3B}" srcOrd="1" destOrd="0" presId="urn:microsoft.com/office/officeart/2005/8/layout/hProcess9"/>
    <dgm:cxn modelId="{21322AE6-92F4-4CBC-A08B-8A8D3A09D562}" type="presParOf" srcId="{6F9C4B2C-809A-4FE4-83B4-CAD0E72D1C3B}" destId="{A8C86B64-AF93-4804-A74E-CEC2A703E71D}" srcOrd="0" destOrd="0" presId="urn:microsoft.com/office/officeart/2005/8/layout/hProcess9"/>
    <dgm:cxn modelId="{092A4121-C280-4DF7-8275-7991E3812AC6}" type="presParOf" srcId="{6F9C4B2C-809A-4FE4-83B4-CAD0E72D1C3B}" destId="{B90251CF-BEFF-4B68-9070-1F0ACE91A51F}" srcOrd="1" destOrd="0" presId="urn:microsoft.com/office/officeart/2005/8/layout/hProcess9"/>
    <dgm:cxn modelId="{FF0452B7-B05C-4522-A786-CB4334DF85CE}" type="presParOf" srcId="{6F9C4B2C-809A-4FE4-83B4-CAD0E72D1C3B}" destId="{58BE4C59-F161-4C18-B150-AE47E3E23776}" srcOrd="2" destOrd="0" presId="urn:microsoft.com/office/officeart/2005/8/layout/hProcess9"/>
    <dgm:cxn modelId="{AB5A8265-A121-474B-A0A5-241B053D7F9C}" type="presParOf" srcId="{6F9C4B2C-809A-4FE4-83B4-CAD0E72D1C3B}" destId="{8DB0EADB-11F6-41F9-BC28-8CEA2E180341}" srcOrd="3" destOrd="0" presId="urn:microsoft.com/office/officeart/2005/8/layout/hProcess9"/>
    <dgm:cxn modelId="{72DEB8B4-1AAB-4271-9D59-6D424D1A5E4B}" type="presParOf" srcId="{6F9C4B2C-809A-4FE4-83B4-CAD0E72D1C3B}" destId="{4920BF9A-2356-4A2A-A1B0-0ABDD7D4769A}" srcOrd="4" destOrd="0" presId="urn:microsoft.com/office/officeart/2005/8/layout/hProcess9"/>
    <dgm:cxn modelId="{8CC9C774-9DC8-4405-B3BE-9C1404BDDDC8}" type="presParOf" srcId="{6F9C4B2C-809A-4FE4-83B4-CAD0E72D1C3B}" destId="{F289B919-DC8F-4C99-92E7-2C7A4AD36DA4}" srcOrd="5" destOrd="0" presId="urn:microsoft.com/office/officeart/2005/8/layout/hProcess9"/>
    <dgm:cxn modelId="{29C63721-0355-4B78-A1D4-1C9B1EFDED6C}" type="presParOf" srcId="{6F9C4B2C-809A-4FE4-83B4-CAD0E72D1C3B}" destId="{CCCC0AF4-B4CA-4E48-9746-42C4F08F1C1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r>
            <a:rPr lang="en-GB" sz="1200" dirty="0"/>
            <a:t>Direct </a:t>
          </a:r>
        </a:p>
        <a:p>
          <a:r>
            <a:rPr lang="en-GB" sz="1200" dirty="0"/>
            <a:t>3,460</a:t>
          </a:r>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746</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210</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0DCFC68A-E62D-4EF2-A976-49309889065E}">
      <dgm:prSet custT="1"/>
      <dgm:spPr>
        <a:solidFill>
          <a:schemeClr val="accent3">
            <a:lumMod val="50000"/>
          </a:schemeClr>
        </a:solidFill>
      </dgm:spPr>
      <dgm:t>
        <a:bodyPr/>
        <a:lstStyle/>
        <a:p>
          <a:r>
            <a:rPr lang="en-GB" sz="1200" dirty="0"/>
            <a:t>Total </a:t>
          </a:r>
        </a:p>
        <a:p>
          <a:r>
            <a:rPr lang="en-GB" sz="1200" dirty="0"/>
            <a:t>4,417</a:t>
          </a:r>
        </a:p>
      </dgm:t>
    </dgm:pt>
    <dgm:pt modelId="{D096DAE1-28A8-4640-B95C-E6B9A8FF3A02}" type="parTrans" cxnId="{F60F99B3-CFA0-4A44-8073-F474C4C5E89F}">
      <dgm:prSet/>
      <dgm:spPr/>
      <dgm:t>
        <a:bodyPr/>
        <a:lstStyle/>
        <a:p>
          <a:endParaRPr lang="en-GB"/>
        </a:p>
      </dgm:t>
    </dgm:pt>
    <dgm:pt modelId="{A6A0F2B0-F6CF-4E81-A76D-8B44448A9292}" type="sibTrans" cxnId="{F60F99B3-CFA0-4A44-8073-F474C4C5E89F}">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6281C438-E21C-4DE0-A6A0-456F297C3CE0}" type="pres">
      <dgm:prSet presAssocID="{456A1E9D-2E0E-4F33-9AD2-FF64DFEA5B76}" presName="sibTrans" presStyleCnt="0"/>
      <dgm:spPr/>
    </dgm:pt>
    <dgm:pt modelId="{1FDE5A7A-1A8A-4A0C-8AC3-B194CACC948E}" type="pres">
      <dgm:prSet presAssocID="{0DCFC68A-E62D-4EF2-A976-49309889065E}"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0892096A-E5FD-4A6B-8178-510C0DDF290F}" type="presOf" srcId="{0DCFC68A-E62D-4EF2-A976-49309889065E}" destId="{1FDE5A7A-1A8A-4A0C-8AC3-B194CACC948E}" srcOrd="0" destOrd="0" presId="urn:microsoft.com/office/officeart/2005/8/layout/hProcess9"/>
    <dgm:cxn modelId="{7F615297-49D7-4BA0-B35D-A0724ABC45BB}" type="presOf" srcId="{44B35E83-05AB-4685-8278-C6F377F604A0}" destId="{58BE4C59-F161-4C18-B150-AE47E3E23776}" srcOrd="0" destOrd="0" presId="urn:microsoft.com/office/officeart/2005/8/layout/hProcess9"/>
    <dgm:cxn modelId="{8E9E71AA-BFE5-43FD-AF78-E85C1D3F95A0}" type="presOf" srcId="{D2B093C4-8F4F-498D-BB2B-346467F08024}" destId="{4920BF9A-2356-4A2A-A1B0-0ABDD7D4769A}" srcOrd="0" destOrd="0" presId="urn:microsoft.com/office/officeart/2005/8/layout/hProcess9"/>
    <dgm:cxn modelId="{F60F99B3-CFA0-4A44-8073-F474C4C5E89F}" srcId="{A1D14C17-52C8-4328-B289-272D1230E949}" destId="{0DCFC68A-E62D-4EF2-A976-49309889065E}" srcOrd="3" destOrd="0" parTransId="{D096DAE1-28A8-4640-B95C-E6B9A8FF3A02}" sibTransId="{A6A0F2B0-F6CF-4E81-A76D-8B44448A9292}"/>
    <dgm:cxn modelId="{902975B4-0639-4FDA-8117-10B5B3DFFE4A}" type="presOf" srcId="{3428ECEB-4622-46FD-92FC-AC44B9AA4B78}" destId="{A8C86B64-AF93-4804-A74E-CEC2A703E71D}" srcOrd="0" destOrd="0" presId="urn:microsoft.com/office/officeart/2005/8/layout/hProcess9"/>
    <dgm:cxn modelId="{0D7567B6-284F-4F42-BE03-DBF438A374F5}" type="presOf" srcId="{A1D14C17-52C8-4328-B289-272D1230E949}" destId="{6E531C1E-E198-4220-95B8-220714C278F9}" srcOrd="0" destOrd="0" presId="urn:microsoft.com/office/officeart/2005/8/layout/hProcess9"/>
    <dgm:cxn modelId="{ECA3F3DB-505B-41EC-8625-E98DEE42ADFD}" srcId="{A1D14C17-52C8-4328-B289-272D1230E949}" destId="{44B35E83-05AB-4685-8278-C6F377F604A0}" srcOrd="1" destOrd="0" parTransId="{F90C2334-DD72-4AEA-B5F2-52307BAB675B}" sibTransId="{68F34E23-AEE5-4AE5-9E79-398AE99A6ED7}"/>
    <dgm:cxn modelId="{A4F79715-908E-4026-B942-A548EE6F353E}" type="presParOf" srcId="{6E531C1E-E198-4220-95B8-220714C278F9}" destId="{AAE77F5B-8ACF-4C1C-B901-68E9D416105C}" srcOrd="0" destOrd="0" presId="urn:microsoft.com/office/officeart/2005/8/layout/hProcess9"/>
    <dgm:cxn modelId="{CBEE5118-4130-4C6A-AE34-1C3DF2E17F71}" type="presParOf" srcId="{6E531C1E-E198-4220-95B8-220714C278F9}" destId="{6F9C4B2C-809A-4FE4-83B4-CAD0E72D1C3B}" srcOrd="1" destOrd="0" presId="urn:microsoft.com/office/officeart/2005/8/layout/hProcess9"/>
    <dgm:cxn modelId="{D19757CA-25D4-41C6-A0E1-66AAA80A8989}" type="presParOf" srcId="{6F9C4B2C-809A-4FE4-83B4-CAD0E72D1C3B}" destId="{A8C86B64-AF93-4804-A74E-CEC2A703E71D}" srcOrd="0" destOrd="0" presId="urn:microsoft.com/office/officeart/2005/8/layout/hProcess9"/>
    <dgm:cxn modelId="{5CFDF004-656A-48ED-822F-D5A788976BFF}" type="presParOf" srcId="{6F9C4B2C-809A-4FE4-83B4-CAD0E72D1C3B}" destId="{B90251CF-BEFF-4B68-9070-1F0ACE91A51F}" srcOrd="1" destOrd="0" presId="urn:microsoft.com/office/officeart/2005/8/layout/hProcess9"/>
    <dgm:cxn modelId="{89AF8F52-0740-4026-820D-32F5DF311892}" type="presParOf" srcId="{6F9C4B2C-809A-4FE4-83B4-CAD0E72D1C3B}" destId="{58BE4C59-F161-4C18-B150-AE47E3E23776}" srcOrd="2" destOrd="0" presId="urn:microsoft.com/office/officeart/2005/8/layout/hProcess9"/>
    <dgm:cxn modelId="{9CF7AE28-4B7B-4E89-8DD0-1BC83E4AF726}" type="presParOf" srcId="{6F9C4B2C-809A-4FE4-83B4-CAD0E72D1C3B}" destId="{8DB0EADB-11F6-41F9-BC28-8CEA2E180341}" srcOrd="3" destOrd="0" presId="urn:microsoft.com/office/officeart/2005/8/layout/hProcess9"/>
    <dgm:cxn modelId="{E08BC106-157E-4060-BBBE-F24678CFDC9F}" type="presParOf" srcId="{6F9C4B2C-809A-4FE4-83B4-CAD0E72D1C3B}" destId="{4920BF9A-2356-4A2A-A1B0-0ABDD7D4769A}" srcOrd="4" destOrd="0" presId="urn:microsoft.com/office/officeart/2005/8/layout/hProcess9"/>
    <dgm:cxn modelId="{B7C2D3FE-4482-4C0C-A4C5-C68FC0BD0D2C}" type="presParOf" srcId="{6F9C4B2C-809A-4FE4-83B4-CAD0E72D1C3B}" destId="{6281C438-E21C-4DE0-A6A0-456F297C3CE0}" srcOrd="5" destOrd="0" presId="urn:microsoft.com/office/officeart/2005/8/layout/hProcess9"/>
    <dgm:cxn modelId="{682948D8-14FC-4366-B083-9210539773CA}" type="presParOf" srcId="{6F9C4B2C-809A-4FE4-83B4-CAD0E72D1C3B}" destId="{1FDE5A7A-1A8A-4A0C-8AC3-B194CACC948E}"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dgm:spPr>
        <a:solidFill>
          <a:schemeClr val="accent3">
            <a:lumMod val="50000"/>
          </a:schemeClr>
        </a:solidFill>
        <a:ln>
          <a:solidFill>
            <a:schemeClr val="accent3">
              <a:lumMod val="50000"/>
            </a:schemeClr>
          </a:solidFill>
        </a:ln>
      </dgm:spPr>
      <dgm:t>
        <a:bodyPr/>
        <a:lstStyle/>
        <a:p>
          <a:r>
            <a:rPr lang="en-GB" dirty="0"/>
            <a:t>Accommodation</a:t>
          </a:r>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2E254D90-2D50-4CF5-A305-AAA097A8AA54}">
      <dgm:prSet phldrT="[Text]"/>
      <dgm:spPr>
        <a:solidFill>
          <a:schemeClr val="accent3">
            <a:lumMod val="50000"/>
          </a:schemeClr>
        </a:solidFill>
        <a:ln>
          <a:solidFill>
            <a:schemeClr val="accent3">
              <a:lumMod val="50000"/>
            </a:schemeClr>
          </a:solidFill>
        </a:ln>
      </dgm:spPr>
      <dgm:t>
        <a:bodyPr/>
        <a:lstStyle/>
        <a:p>
          <a:r>
            <a:rPr lang="en-GB" dirty="0"/>
            <a:t>UK staying visitors 		£16,162,000	</a:t>
          </a:r>
        </a:p>
      </dgm:t>
    </dgm:pt>
    <dgm:pt modelId="{4C3DE5D9-0724-4C0F-A134-6B270261B7CF}" type="parTrans" cxnId="{1047B3E0-B4CC-46A1-BBE8-6828159C145F}">
      <dgm:prSet/>
      <dgm:spPr/>
      <dgm:t>
        <a:bodyPr/>
        <a:lstStyle/>
        <a:p>
          <a:endParaRPr lang="en-GB"/>
        </a:p>
      </dgm:t>
    </dgm:pt>
    <dgm:pt modelId="{7ED2C459-1A82-4EA5-81D7-872049CF1B5C}" type="sibTrans" cxnId="{1047B3E0-B4CC-46A1-BBE8-6828159C145F}">
      <dgm:prSet/>
      <dgm:spPr/>
      <dgm:t>
        <a:bodyPr/>
        <a:lstStyle/>
        <a:p>
          <a:endParaRPr lang="en-GB"/>
        </a:p>
      </dgm:t>
    </dgm:pt>
    <dgm:pt modelId="{C0A94DBB-217D-4142-9956-C9EAFB338430}">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£6,094,000</a:t>
          </a:r>
          <a:endParaRPr lang="en-GB" dirty="0"/>
        </a:p>
      </dgm:t>
    </dgm:pt>
    <dgm:pt modelId="{05587F60-2F1F-44D8-A4A3-C7686BDEE541}" type="parTrans" cxnId="{E45A0638-2DDE-44DC-A8C3-9D9820A0EB50}">
      <dgm:prSet/>
      <dgm:spPr/>
      <dgm:t>
        <a:bodyPr/>
        <a:lstStyle/>
        <a:p>
          <a:endParaRPr lang="en-GB"/>
        </a:p>
      </dgm:t>
    </dgm:pt>
    <dgm:pt modelId="{73269638-E285-44B2-9D2C-5D95903C813E}" type="sibTrans" cxnId="{E45A0638-2DDE-44DC-A8C3-9D9820A0EB50}">
      <dgm:prSet/>
      <dgm:spPr/>
      <dgm:t>
        <a:bodyPr/>
        <a:lstStyle/>
        <a:p>
          <a:endParaRPr lang="en-GB"/>
        </a:p>
      </dgm:t>
    </dgm:pt>
    <dgm:pt modelId="{92AC7E8E-FE18-4BFE-9C49-AF059B947B17}">
      <dgm:prSet phldrT="[Text]"/>
      <dgm:spPr>
        <a:solidFill>
          <a:schemeClr val="accent3">
            <a:lumMod val="50000"/>
          </a:schemeClr>
        </a:solidFill>
        <a:ln>
          <a:solidFill>
            <a:schemeClr val="accent3">
              <a:lumMod val="50000"/>
            </a:schemeClr>
          </a:solidFill>
        </a:ln>
      </dgm:spPr>
      <dgm:t>
        <a:bodyPr/>
        <a:lstStyle/>
        <a:p>
          <a:r>
            <a:rPr lang="en-GB" dirty="0"/>
            <a:t>Shopping</a:t>
          </a:r>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dgm:spPr>
        <a:solidFill>
          <a:schemeClr val="accent3">
            <a:lumMod val="50000"/>
          </a:schemeClr>
        </a:solidFill>
        <a:ln>
          <a:solidFill>
            <a:schemeClr val="accent3">
              <a:lumMod val="50000"/>
            </a:schemeClr>
          </a:solidFill>
        </a:ln>
      </dgm:spPr>
      <dgm:t>
        <a:bodyPr/>
        <a:lstStyle/>
        <a:p>
          <a:r>
            <a:rPr lang="en-GB" dirty="0"/>
            <a:t>Food &amp; drink</a:t>
          </a:r>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9F1B9E42-74FF-4C8B-93AA-67E8379C4BB8}">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£9,077,000</a:t>
          </a:r>
          <a:endParaRPr lang="en-GB" dirty="0"/>
        </a:p>
      </dgm:t>
    </dgm:pt>
    <dgm:pt modelId="{A405DBE7-A133-4F57-A458-8E38CA109C5D}" type="parTrans" cxnId="{DFA31F93-7641-4325-BABB-B511BC69E28D}">
      <dgm:prSet/>
      <dgm:spPr/>
      <dgm:t>
        <a:bodyPr/>
        <a:lstStyle/>
        <a:p>
          <a:endParaRPr lang="en-GB"/>
        </a:p>
      </dgm:t>
    </dgm:pt>
    <dgm:pt modelId="{A4845C0C-2F81-433B-AE0C-F113F9075BE7}" type="sibTrans" cxnId="{DFA31F93-7641-4325-BABB-B511BC69E28D}">
      <dgm:prSet/>
      <dgm:spPr/>
      <dgm:t>
        <a:bodyPr/>
        <a:lstStyle/>
        <a:p>
          <a:endParaRPr lang="en-GB"/>
        </a:p>
      </dgm:t>
    </dgm:pt>
    <dgm:pt modelId="{664621DA-54CE-44A5-90F5-39A0A8D86CCC}">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£4,630,000</a:t>
          </a:r>
          <a:endParaRPr lang="en-GB" dirty="0"/>
        </a:p>
      </dgm:t>
    </dgm:pt>
    <dgm:pt modelId="{B645A75F-B0F5-4525-A393-A6178A1967EE}" type="parTrans" cxnId="{4D91C3AD-5E5A-4D7E-A490-75D6D18FB62C}">
      <dgm:prSet/>
      <dgm:spPr/>
      <dgm:t>
        <a:bodyPr/>
        <a:lstStyle/>
        <a:p>
          <a:endParaRPr lang="en-GB"/>
        </a:p>
      </dgm:t>
    </dgm:pt>
    <dgm:pt modelId="{0F2B240E-7AC3-499A-ADC9-84963F25DC83}" type="sibTrans" cxnId="{4D91C3AD-5E5A-4D7E-A490-75D6D18FB62C}">
      <dgm:prSet/>
      <dgm:spPr/>
      <dgm:t>
        <a:bodyPr/>
        <a:lstStyle/>
        <a:p>
          <a:endParaRPr lang="en-GB"/>
        </a:p>
      </dgm:t>
    </dgm:pt>
    <dgm:pt modelId="{BEB0E4BC-2D3D-41EF-A180-DF89DB15CB55}">
      <dgm:prSet/>
      <dgm:spPr>
        <a:solidFill>
          <a:schemeClr val="accent3">
            <a:lumMod val="50000"/>
          </a:schemeClr>
        </a:solidFill>
        <a:ln>
          <a:solidFill>
            <a:schemeClr val="accent3">
              <a:lumMod val="50000"/>
            </a:schemeClr>
          </a:solidFill>
        </a:ln>
      </dgm:spPr>
      <dgm:t>
        <a:bodyPr/>
        <a:lstStyle/>
        <a:p>
          <a:r>
            <a:rPr lang="en-GB" dirty="0"/>
            <a:t>Attractions/entertainment</a:t>
          </a:r>
        </a:p>
      </dgm:t>
    </dgm:pt>
    <dgm:pt modelId="{AFA09A4E-33B8-4C0E-A277-DA230D184FC3}" type="parTrans" cxnId="{6E285C94-90FF-4016-9AD8-E9BBC9F01D75}">
      <dgm:prSet/>
      <dgm:spPr/>
      <dgm:t>
        <a:bodyPr/>
        <a:lstStyle/>
        <a:p>
          <a:endParaRPr lang="en-GB"/>
        </a:p>
      </dgm:t>
    </dgm:pt>
    <dgm:pt modelId="{396F7466-A8E1-4C15-B217-2C6F14F2785F}" type="sibTrans" cxnId="{6E285C94-90FF-4016-9AD8-E9BBC9F01D75}">
      <dgm:prSet/>
      <dgm:spPr/>
      <dgm:t>
        <a:bodyPr/>
        <a:lstStyle/>
        <a:p>
          <a:endParaRPr lang="en-GB"/>
        </a:p>
      </dgm:t>
    </dgm:pt>
    <dgm:pt modelId="{D3B15B0B-20E6-4579-92A5-C294C39A2F4D}">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£2,218,000</a:t>
          </a:r>
          <a:endParaRPr lang="en-GB" dirty="0"/>
        </a:p>
      </dgm:t>
    </dgm:pt>
    <dgm:pt modelId="{7FB3B458-5EE7-48E7-80D1-6C14A12BEBAB}" type="parTrans" cxnId="{1B10A241-FB13-440B-BEAC-874D6D51104A}">
      <dgm:prSet/>
      <dgm:spPr/>
      <dgm:t>
        <a:bodyPr/>
        <a:lstStyle/>
        <a:p>
          <a:endParaRPr lang="en-GB"/>
        </a:p>
      </dgm:t>
    </dgm:pt>
    <dgm:pt modelId="{C53037B6-994A-45ED-AC7F-C673966BCCD0}" type="sibTrans" cxnId="{1B10A241-FB13-440B-BEAC-874D6D51104A}">
      <dgm:prSet/>
      <dgm:spPr/>
      <dgm:t>
        <a:bodyPr/>
        <a:lstStyle/>
        <a:p>
          <a:endParaRPr lang="en-GB"/>
        </a:p>
      </dgm:t>
    </dgm:pt>
    <dgm:pt modelId="{0A58E1C3-8043-4D06-B3F0-EB607E01CEA3}">
      <dgm:prSet/>
      <dgm:spPr>
        <a:solidFill>
          <a:schemeClr val="accent3">
            <a:lumMod val="50000"/>
          </a:schemeClr>
        </a:solidFill>
        <a:ln>
          <a:solidFill>
            <a:schemeClr val="accent3">
              <a:lumMod val="50000"/>
            </a:schemeClr>
          </a:solidFill>
        </a:ln>
      </dgm:spPr>
      <dgm:t>
        <a:bodyPr/>
        <a:lstStyle/>
        <a:p>
          <a:r>
            <a:rPr lang="en-GB" dirty="0"/>
            <a:t>Travel</a:t>
          </a:r>
        </a:p>
      </dgm:t>
    </dgm:pt>
    <dgm:pt modelId="{F8E346B3-22D0-4A6D-9128-EEB20C277D31}" type="parTrans" cxnId="{6AA169EF-FA6F-49E6-9A45-F313910F2AC7}">
      <dgm:prSet/>
      <dgm:spPr/>
      <dgm:t>
        <a:bodyPr/>
        <a:lstStyle/>
        <a:p>
          <a:endParaRPr lang="en-GB"/>
        </a:p>
      </dgm:t>
    </dgm:pt>
    <dgm:pt modelId="{FDFEF38D-497D-47FC-8214-77E1F81CD984}" type="sibTrans" cxnId="{6AA169EF-FA6F-49E6-9A45-F313910F2AC7}">
      <dgm:prSet/>
      <dgm:spPr/>
      <dgm:t>
        <a:bodyPr/>
        <a:lstStyle/>
        <a:p>
          <a:endParaRPr lang="en-GB"/>
        </a:p>
      </dgm:t>
    </dgm:pt>
    <dgm:pt modelId="{03FEE947-7337-4B4E-847B-20B1B0FCD86C}">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£9,155,000</a:t>
          </a:r>
          <a:endParaRPr lang="en-GB" dirty="0"/>
        </a:p>
      </dgm:t>
    </dgm:pt>
    <dgm:pt modelId="{B07E139A-76F4-488A-BCAD-B10CB7B131F0}" type="parTrans" cxnId="{429184A8-54D4-4624-A112-814460BD65AC}">
      <dgm:prSet/>
      <dgm:spPr/>
      <dgm:t>
        <a:bodyPr/>
        <a:lstStyle/>
        <a:p>
          <a:endParaRPr lang="en-GB"/>
        </a:p>
      </dgm:t>
    </dgm:pt>
    <dgm:pt modelId="{C5951B2D-7FDB-4FB8-8EB6-C9D72428DB1C}" type="sibTrans" cxnId="{429184A8-54D4-4624-A112-814460BD65AC}">
      <dgm:prSet/>
      <dgm:spPr/>
      <dgm:t>
        <a:bodyPr/>
        <a:lstStyle/>
        <a:p>
          <a:endParaRPr lang="en-GB"/>
        </a:p>
      </dgm:t>
    </dgm:pt>
    <dgm:pt modelId="{AEE6CCC4-5DB8-466A-A8BE-1F554E6B7DF0}">
      <dgm:prSet phldrT="[Text]"/>
      <dgm:spPr>
        <a:solidFill>
          <a:schemeClr val="accent3">
            <a:lumMod val="50000"/>
          </a:schemeClr>
        </a:solidFill>
        <a:ln>
          <a:solidFill>
            <a:schemeClr val="accent3">
              <a:lumMod val="50000"/>
            </a:schemeClr>
          </a:solidFill>
        </a:ln>
      </dgm:spPr>
      <dgm:t>
        <a:bodyPr/>
        <a:lstStyle/>
        <a:p>
          <a:r>
            <a:rPr lang="en-GB" dirty="0"/>
            <a:t>Day visitors			</a:t>
          </a:r>
          <a:r>
            <a:rPr lang="en-GB" b="0" i="0" u="none" dirty="0"/>
            <a:t>£23,683,000</a:t>
          </a:r>
          <a:endParaRPr lang="en-GB" dirty="0"/>
        </a:p>
      </dgm:t>
    </dgm:pt>
    <dgm:pt modelId="{B895B311-5C22-474C-B04A-8240C34F37A5}" type="parTrans" cxnId="{C8529B77-95B0-4643-B92B-D096FD458B0A}">
      <dgm:prSet/>
      <dgm:spPr/>
      <dgm:t>
        <a:bodyPr/>
        <a:lstStyle/>
        <a:p>
          <a:endParaRPr lang="en-GB"/>
        </a:p>
      </dgm:t>
    </dgm:pt>
    <dgm:pt modelId="{2F9CA9DC-8A28-42E9-96CB-28C87BFCECDA}" type="sibTrans" cxnId="{C8529B77-95B0-4643-B92B-D096FD458B0A}">
      <dgm:prSet/>
      <dgm:spPr/>
      <dgm:t>
        <a:bodyPr/>
        <a:lstStyle/>
        <a:p>
          <a:endParaRPr lang="en-GB"/>
        </a:p>
      </dgm:t>
    </dgm:pt>
    <dgm:pt modelId="{E2FB2116-AD4F-41C7-8B37-51A7E78A41C6}">
      <dgm:prSet phldrT="[Text]"/>
      <dgm:spPr>
        <a:solidFill>
          <a:schemeClr val="accent3">
            <a:lumMod val="50000"/>
          </a:schemeClr>
        </a:solidFill>
        <a:ln>
          <a:solidFill>
            <a:schemeClr val="accent3">
              <a:lumMod val="50000"/>
            </a:schemeClr>
          </a:solidFill>
        </a:ln>
      </dgm:spPr>
      <dgm:t>
        <a:bodyPr/>
        <a:lstStyle/>
        <a:p>
          <a:r>
            <a:rPr lang="en-GB" dirty="0"/>
            <a:t>Day visitors			£27,339</a:t>
          </a:r>
          <a:r>
            <a:rPr lang="en-GB" b="0" i="0" u="none" dirty="0"/>
            <a:t>,000</a:t>
          </a:r>
          <a:endParaRPr lang="en-GB" dirty="0"/>
        </a:p>
      </dgm:t>
    </dgm:pt>
    <dgm:pt modelId="{F1877CE3-57FB-42AB-96AF-E3704425CB76}" type="parTrans" cxnId="{B940DCC8-9244-4DD1-8F79-3847E15D6785}">
      <dgm:prSet/>
      <dgm:spPr/>
      <dgm:t>
        <a:bodyPr/>
        <a:lstStyle/>
        <a:p>
          <a:endParaRPr lang="en-GB"/>
        </a:p>
      </dgm:t>
    </dgm:pt>
    <dgm:pt modelId="{E493DAE8-EDF9-4F30-ABE4-40D139E50459}" type="sibTrans" cxnId="{B940DCC8-9244-4DD1-8F79-3847E15D6785}">
      <dgm:prSet/>
      <dgm:spPr/>
      <dgm:t>
        <a:bodyPr/>
        <a:lstStyle/>
        <a:p>
          <a:endParaRPr lang="en-GB"/>
        </a:p>
      </dgm:t>
    </dgm:pt>
    <dgm:pt modelId="{6276EDEE-A00E-49DB-B1DD-6AE18492F4E5}">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£7,474,000</a:t>
          </a:r>
          <a:endParaRPr lang="en-GB" dirty="0"/>
        </a:p>
      </dgm:t>
    </dgm:pt>
    <dgm:pt modelId="{63AD8DDD-2808-4F94-9822-D56E1C026E53}" type="sibTrans" cxnId="{ACB0E45A-E3F4-44CA-91BC-E990A7F7A9A2}">
      <dgm:prSet/>
      <dgm:spPr/>
      <dgm:t>
        <a:bodyPr/>
        <a:lstStyle/>
        <a:p>
          <a:endParaRPr lang="en-GB"/>
        </a:p>
      </dgm:t>
    </dgm:pt>
    <dgm:pt modelId="{D973792A-B284-4475-AA17-CBE4CEED6F8D}" type="parTrans" cxnId="{ACB0E45A-E3F4-44CA-91BC-E990A7F7A9A2}">
      <dgm:prSet/>
      <dgm:spPr/>
      <dgm:t>
        <a:bodyPr/>
        <a:lstStyle/>
        <a:p>
          <a:endParaRPr lang="en-GB"/>
        </a:p>
      </dgm:t>
    </dgm:pt>
    <dgm:pt modelId="{94525BBE-D395-4186-8B8D-AC43FA0A5775}">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£6,384,000</a:t>
          </a:r>
          <a:endParaRPr lang="en-GB" dirty="0"/>
        </a:p>
      </dgm:t>
    </dgm:pt>
    <dgm:pt modelId="{6558EEC1-51EE-4A85-A133-6D9F3FC0FBBE}" type="sibTrans" cxnId="{6C492570-5FB8-449F-B752-9BB782549AB3}">
      <dgm:prSet/>
      <dgm:spPr/>
      <dgm:t>
        <a:bodyPr/>
        <a:lstStyle/>
        <a:p>
          <a:endParaRPr lang="en-GB"/>
        </a:p>
      </dgm:t>
    </dgm:pt>
    <dgm:pt modelId="{7ADC2D1E-9234-49F7-A831-59B2D9FCF892}" type="parTrans" cxnId="{6C492570-5FB8-449F-B752-9BB782549AB3}">
      <dgm:prSet/>
      <dgm:spPr/>
      <dgm:t>
        <a:bodyPr/>
        <a:lstStyle/>
        <a:p>
          <a:endParaRPr lang="en-GB"/>
        </a:p>
      </dgm:t>
    </dgm:pt>
    <dgm:pt modelId="{4BB18214-6A13-48FF-AD22-A0840E35B631}">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£4,473,000</a:t>
          </a:r>
          <a:endParaRPr lang="en-GB" dirty="0"/>
        </a:p>
      </dgm:t>
    </dgm:pt>
    <dgm:pt modelId="{863BEB06-E9F5-430C-9394-ABAAF30D45BB}" type="sibTrans" cxnId="{57238123-F567-45B5-90A9-35ED34EDC15A}">
      <dgm:prSet/>
      <dgm:spPr/>
      <dgm:t>
        <a:bodyPr/>
        <a:lstStyle/>
        <a:p>
          <a:endParaRPr lang="en-GB"/>
        </a:p>
      </dgm:t>
    </dgm:pt>
    <dgm:pt modelId="{7A1E00C9-CA9C-4D1D-9432-8794AA536E2B}" type="parTrans" cxnId="{57238123-F567-45B5-90A9-35ED34EDC15A}">
      <dgm:prSet/>
      <dgm:spPr/>
      <dgm:t>
        <a:bodyPr/>
        <a:lstStyle/>
        <a:p>
          <a:endParaRPr lang="en-GB"/>
        </a:p>
      </dgm:t>
    </dgm:pt>
    <dgm:pt modelId="{5A80173F-AA72-4535-8EE3-26CF1CD14057}">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£9,232,000</a:t>
          </a:r>
          <a:endParaRPr lang="en-GB" dirty="0"/>
        </a:p>
      </dgm:t>
    </dgm:pt>
    <dgm:pt modelId="{87FEBFF2-A71F-4423-96A4-8618167F6F84}" type="sibTrans" cxnId="{E63F3010-D17D-4372-8DAC-57A9DDDD4EC3}">
      <dgm:prSet/>
      <dgm:spPr/>
      <dgm:t>
        <a:bodyPr/>
        <a:lstStyle/>
        <a:p>
          <a:endParaRPr lang="en-GB"/>
        </a:p>
      </dgm:t>
    </dgm:pt>
    <dgm:pt modelId="{B868A52F-8384-417F-B2F2-C638964E9B27}" type="parTrans" cxnId="{E63F3010-D17D-4372-8DAC-57A9DDDD4EC3}">
      <dgm:prSet/>
      <dgm:spPr/>
      <dgm:t>
        <a:bodyPr/>
        <a:lstStyle/>
        <a:p>
          <a:endParaRPr lang="en-GB"/>
        </a:p>
      </dgm:t>
    </dgm:pt>
    <dgm:pt modelId="{52A68E9E-758A-4664-A17C-F003B12BD1A9}">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£2,699,000</a:t>
          </a:r>
          <a:endParaRPr lang="en-GB" dirty="0"/>
        </a:p>
      </dgm:t>
    </dgm:pt>
    <dgm:pt modelId="{CB364358-79DF-462B-BC69-FC159FCD9AF1}" type="sibTrans" cxnId="{10145A83-6712-4549-8243-FC8B0172BEB3}">
      <dgm:prSet/>
      <dgm:spPr/>
      <dgm:t>
        <a:bodyPr/>
        <a:lstStyle/>
        <a:p>
          <a:endParaRPr lang="en-GB"/>
        </a:p>
      </dgm:t>
    </dgm:pt>
    <dgm:pt modelId="{935DD292-F358-4DF1-B994-8ECF3085A515}" type="parTrans" cxnId="{10145A83-6712-4549-8243-FC8B0172BEB3}">
      <dgm:prSet/>
      <dgm:spPr/>
      <dgm:t>
        <a:bodyPr/>
        <a:lstStyle/>
        <a:p>
          <a:endParaRPr lang="en-GB"/>
        </a:p>
      </dgm:t>
    </dgm:pt>
    <dgm:pt modelId="{A5B9952D-B62B-4316-967D-E37FCBA9DE12}">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£11,458,000</a:t>
          </a:r>
          <a:endParaRPr lang="en-GB" dirty="0"/>
        </a:p>
      </dgm:t>
    </dgm:pt>
    <dgm:pt modelId="{6050CB09-0372-41E8-A933-7B4768BCA977}" type="sibTrans" cxnId="{F99E638E-CE34-4F02-A272-9551A362843E}">
      <dgm:prSet/>
      <dgm:spPr/>
      <dgm:t>
        <a:bodyPr/>
        <a:lstStyle/>
        <a:p>
          <a:endParaRPr lang="en-GB"/>
        </a:p>
      </dgm:t>
    </dgm:pt>
    <dgm:pt modelId="{36A242C7-DF7C-468D-9C79-253D2F85D1E4}" type="parTrans" cxnId="{F99E638E-CE34-4F02-A272-9551A362843E}">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5"/>
      <dgm:spPr/>
    </dgm:pt>
    <dgm:pt modelId="{07135594-93CB-4EFA-A35C-4C650CB7FD38}" type="pres">
      <dgm:prSet presAssocID="{FF9BA5F7-03F0-4E5D-B18A-DB63EDE739A8}" presName="img" presStyleLbl="fgImgPlace1" presStyleIdx="0" presStyleCnt="5"/>
      <dgm:spPr>
        <a:blipFill rotWithShape="1">
          <a:blip xmlns:r="http://schemas.openxmlformats.org/officeDocument/2006/relationships" r:embed="rId1"/>
          <a:stretch>
            <a:fillRect/>
          </a:stretch>
        </a:blipFill>
      </dgm:spPr>
    </dgm:pt>
    <dgm:pt modelId="{725BAA8B-762E-4F87-BC91-D4CCB38DA105}" type="pres">
      <dgm:prSet presAssocID="{FF9BA5F7-03F0-4E5D-B18A-DB63EDE739A8}" presName="text" presStyleLbl="node1" presStyleIdx="0" presStyleCnt="5">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5"/>
      <dgm:spPr/>
    </dgm:pt>
    <dgm:pt modelId="{67E5A9FF-6D57-4C71-B22F-E89DA984D429}" type="pres">
      <dgm:prSet presAssocID="{92AC7E8E-FE18-4BFE-9C49-AF059B947B17}" presName="img" presStyleLbl="fgImgPlace1" presStyleIdx="1" presStyleCnt="5"/>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5">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5"/>
      <dgm:spPr/>
    </dgm:pt>
    <dgm:pt modelId="{BE481B0E-BE93-41F3-AF47-51C9D354C9DD}" type="pres">
      <dgm:prSet presAssocID="{52852C69-A92A-426A-9A76-5BD2D6000253}" presName="img" presStyleLbl="fgImgPlace1" presStyleIdx="2" presStyleCnt="5"/>
      <dgm:spPr>
        <a:blipFill rotWithShape="1">
          <a:blip xmlns:r="http://schemas.openxmlformats.org/officeDocument/2006/relationships" r:embed="rId3"/>
          <a:stretch>
            <a:fillRect/>
          </a:stretch>
        </a:blipFill>
      </dgm:spPr>
    </dgm:pt>
    <dgm:pt modelId="{DD4D969C-D6C1-4A3C-B145-A6ADFF806CA2}" type="pres">
      <dgm:prSet presAssocID="{52852C69-A92A-426A-9A76-5BD2D6000253}" presName="text" presStyleLbl="node1" presStyleIdx="2" presStyleCnt="5">
        <dgm:presLayoutVars>
          <dgm:bulletEnabled val="1"/>
        </dgm:presLayoutVars>
      </dgm:prSet>
      <dgm:spPr/>
    </dgm:pt>
    <dgm:pt modelId="{0FC5F50E-34CA-4F6D-8EA5-BB7FEFAF973D}" type="pres">
      <dgm:prSet presAssocID="{D0EF8065-0784-4108-8732-C645597E9DC7}" presName="spacer" presStyleCnt="0"/>
      <dgm:spPr/>
    </dgm:pt>
    <dgm:pt modelId="{A5AA5621-765A-464E-8AFC-E57CD8939B99}" type="pres">
      <dgm:prSet presAssocID="{BEB0E4BC-2D3D-41EF-A180-DF89DB15CB55}" presName="comp" presStyleCnt="0"/>
      <dgm:spPr/>
    </dgm:pt>
    <dgm:pt modelId="{830A7FA2-A456-493B-8FA4-5D4167BB24C2}" type="pres">
      <dgm:prSet presAssocID="{BEB0E4BC-2D3D-41EF-A180-DF89DB15CB55}" presName="box" presStyleLbl="node1" presStyleIdx="3" presStyleCnt="5"/>
      <dgm:spPr/>
    </dgm:pt>
    <dgm:pt modelId="{41D7557A-3834-4E3C-A1F2-CE4D259E3BE9}" type="pres">
      <dgm:prSet presAssocID="{BEB0E4BC-2D3D-41EF-A180-DF89DB15CB55}" presName="img" presStyleLbl="fgImgPlace1" presStyleIdx="3" presStyleCnt="5"/>
      <dgm:spPr>
        <a:blipFill rotWithShape="1">
          <a:blip xmlns:r="http://schemas.openxmlformats.org/officeDocument/2006/relationships" r:embed="rId4"/>
          <a:stretch>
            <a:fillRect/>
          </a:stretch>
        </a:blipFill>
      </dgm:spPr>
    </dgm:pt>
    <dgm:pt modelId="{02995753-B3BC-47C0-8B3B-0691A0D9EE9D}" type="pres">
      <dgm:prSet presAssocID="{BEB0E4BC-2D3D-41EF-A180-DF89DB15CB55}" presName="text" presStyleLbl="node1" presStyleIdx="3" presStyleCnt="5">
        <dgm:presLayoutVars>
          <dgm:bulletEnabled val="1"/>
        </dgm:presLayoutVars>
      </dgm:prSet>
      <dgm:spPr/>
    </dgm:pt>
    <dgm:pt modelId="{B80DFBB9-6F78-4596-B7BB-9029C2D07F93}" type="pres">
      <dgm:prSet presAssocID="{396F7466-A8E1-4C15-B217-2C6F14F2785F}" presName="spacer" presStyleCnt="0"/>
      <dgm:spPr/>
    </dgm:pt>
    <dgm:pt modelId="{CAC60B93-90B4-4755-9B13-54AF53464D6E}" type="pres">
      <dgm:prSet presAssocID="{0A58E1C3-8043-4D06-B3F0-EB607E01CEA3}" presName="comp" presStyleCnt="0"/>
      <dgm:spPr/>
    </dgm:pt>
    <dgm:pt modelId="{463E5C89-85EF-40C2-AA58-6F1684FF4100}" type="pres">
      <dgm:prSet presAssocID="{0A58E1C3-8043-4D06-B3F0-EB607E01CEA3}" presName="box" presStyleLbl="node1" presStyleIdx="4" presStyleCnt="5"/>
      <dgm:spPr/>
    </dgm:pt>
    <dgm:pt modelId="{FE3E9036-0BA5-497B-B850-5E7CA2C560F9}" type="pres">
      <dgm:prSet presAssocID="{0A58E1C3-8043-4D06-B3F0-EB607E01CEA3}" presName="img" presStyleLbl="fgImgPlace1" presStyleIdx="4" presStyleCnt="5"/>
      <dgm:spPr>
        <a:blipFill rotWithShape="1">
          <a:blip xmlns:r="http://schemas.openxmlformats.org/officeDocument/2006/relationships" r:embed="rId5"/>
          <a:stretch>
            <a:fillRect/>
          </a:stretch>
        </a:blipFill>
      </dgm:spPr>
    </dgm:pt>
    <dgm:pt modelId="{68A22402-7CD0-42BB-9A4C-10E4888C8F19}" type="pres">
      <dgm:prSet presAssocID="{0A58E1C3-8043-4D06-B3F0-EB607E01CEA3}" presName="text" presStyleLbl="node1" presStyleIdx="4" presStyleCnt="5">
        <dgm:presLayoutVars>
          <dgm:bulletEnabled val="1"/>
        </dgm:presLayoutVars>
      </dgm:prSet>
      <dgm:spPr/>
    </dgm:pt>
  </dgm:ptLst>
  <dgm:cxnLst>
    <dgm:cxn modelId="{5174B900-7BE9-4452-B350-4121247CE53B}" type="presOf" srcId="{AEE6CCC4-5DB8-466A-A8BE-1F554E6B7DF0}" destId="{01E2BF79-A6D7-4E7F-8164-60ED1A27109C}" srcOrd="1" destOrd="3" presId="urn:microsoft.com/office/officeart/2005/8/layout/vList4"/>
    <dgm:cxn modelId="{7A27F903-D76F-4B4F-A6ED-E037A5AC5C66}" type="presOf" srcId="{4BB18214-6A13-48FF-AD22-A0840E35B631}" destId="{830A7FA2-A456-493B-8FA4-5D4167BB24C2}" srcOrd="0" destOrd="1" presId="urn:microsoft.com/office/officeart/2005/8/layout/vList4"/>
    <dgm:cxn modelId="{91F99007-98CF-498C-937A-D5D94778091A}" type="presOf" srcId="{664621DA-54CE-44A5-90F5-39A0A8D86CCC}" destId="{DD4D969C-D6C1-4A3C-B145-A6ADFF806CA2}" srcOrd="1" destOrd="2" presId="urn:microsoft.com/office/officeart/2005/8/layout/vList4"/>
    <dgm:cxn modelId="{9909F00C-4B3E-4C17-9A7A-1AB44D48C350}" type="presOf" srcId="{FF9BA5F7-03F0-4E5D-B18A-DB63EDE739A8}" destId="{54CBCDAF-85DE-4476-8DB2-2FD23D0204A1}" srcOrd="0" destOrd="0" presId="urn:microsoft.com/office/officeart/2005/8/layout/vList4"/>
    <dgm:cxn modelId="{E63F3010-D17D-4372-8DAC-57A9DDDD4EC3}" srcId="{BEB0E4BC-2D3D-41EF-A180-DF89DB15CB55}" destId="{5A80173F-AA72-4535-8EE3-26CF1CD14057}" srcOrd="2" destOrd="0" parTransId="{B868A52F-8384-417F-B2F2-C638964E9B27}" sibTransId="{87FEBFF2-A71F-4423-96A4-8618167F6F84}"/>
    <dgm:cxn modelId="{70E8EF19-D5BF-4FE8-A053-06853813F943}" type="presOf" srcId="{AEE6CCC4-5DB8-466A-A8BE-1F554E6B7DF0}" destId="{A21B2D68-1916-449F-B3F9-9C71363EFC9A}" srcOrd="0" destOrd="3"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F0433820-A55B-44A1-BB32-5DE1C7C85335}" type="presOf" srcId="{6276EDEE-A00E-49DB-B1DD-6AE18492F4E5}" destId="{A21B2D68-1916-449F-B3F9-9C71363EFC9A}" srcOrd="0" destOrd="2" presId="urn:microsoft.com/office/officeart/2005/8/layout/vList4"/>
    <dgm:cxn modelId="{6902CE20-63C4-464F-8AD2-FDC4EE6217AB}" type="presOf" srcId="{03FEE947-7337-4B4E-847B-20B1B0FCD86C}" destId="{68A22402-7CD0-42BB-9A4C-10E4888C8F19}" srcOrd="1" destOrd="1" presId="urn:microsoft.com/office/officeart/2005/8/layout/vList4"/>
    <dgm:cxn modelId="{57238123-F567-45B5-90A9-35ED34EDC15A}" srcId="{BEB0E4BC-2D3D-41EF-A180-DF89DB15CB55}" destId="{4BB18214-6A13-48FF-AD22-A0840E35B631}" srcOrd="0" destOrd="0" parTransId="{7A1E00C9-CA9C-4D1D-9432-8794AA536E2B}" sibTransId="{863BEB06-E9F5-430C-9394-ABAAF30D45BB}"/>
    <dgm:cxn modelId="{D8E35726-B2E1-4D08-BE49-FD6B503CA6C6}" type="presOf" srcId="{2E254D90-2D50-4CF5-A305-AAA097A8AA54}" destId="{725BAA8B-762E-4F87-BC91-D4CCB38DA105}" srcOrd="1" destOrd="1" presId="urn:microsoft.com/office/officeart/2005/8/layout/vList4"/>
    <dgm:cxn modelId="{E284E726-C3DA-450D-A4DC-4AC41B9F62D3}" type="presOf" srcId="{A5B9952D-B62B-4316-967D-E37FCBA9DE12}" destId="{68A22402-7CD0-42BB-9A4C-10E4888C8F19}" srcOrd="1" destOrd="3" presId="urn:microsoft.com/office/officeart/2005/8/layout/vList4"/>
    <dgm:cxn modelId="{C9458B31-3519-4697-917A-4680FF510B7A}" type="presOf" srcId="{D3B15B0B-20E6-4579-92A5-C294C39A2F4D}" destId="{02995753-B3BC-47C0-8B3B-0691A0D9EE9D}" srcOrd="1" destOrd="2" presId="urn:microsoft.com/office/officeart/2005/8/layout/vList4"/>
    <dgm:cxn modelId="{E45A0638-2DDE-44DC-A8C3-9D9820A0EB50}" srcId="{FF9BA5F7-03F0-4E5D-B18A-DB63EDE739A8}" destId="{C0A94DBB-217D-4142-9956-C9EAFB338430}" srcOrd="1" destOrd="0" parTransId="{05587F60-2F1F-44D8-A4A3-C7686BDEE541}" sibTransId="{73269638-E285-44B2-9D2C-5D95903C813E}"/>
    <dgm:cxn modelId="{89255138-96D5-4B20-AC94-2A1690D31793}" type="presOf" srcId="{52A68E9E-758A-4664-A17C-F003B12BD1A9}" destId="{68A22402-7CD0-42BB-9A4C-10E4888C8F19}" srcOrd="1" destOrd="2" presId="urn:microsoft.com/office/officeart/2005/8/layout/vList4"/>
    <dgm:cxn modelId="{6938C53B-F158-4EBA-B2E9-E9D170FB8E06}" type="presOf" srcId="{664621DA-54CE-44A5-90F5-39A0A8D86CCC}" destId="{EC01044B-3725-4505-9883-69AC7B66A4A1}" srcOrd="0" destOrd="2" presId="urn:microsoft.com/office/officeart/2005/8/layout/vList4"/>
    <dgm:cxn modelId="{3A6FDA40-3B0B-4825-BFCF-BAA38055E14E}" type="presOf" srcId="{E2FB2116-AD4F-41C7-8B37-51A7E78A41C6}" destId="{EC01044B-3725-4505-9883-69AC7B66A4A1}" srcOrd="0" destOrd="3" presId="urn:microsoft.com/office/officeart/2005/8/layout/vList4"/>
    <dgm:cxn modelId="{2A75DF5C-453D-479E-ADAE-74C9A260636A}" type="presOf" srcId="{52A68E9E-758A-4664-A17C-F003B12BD1A9}" destId="{463E5C89-85EF-40C2-AA58-6F1684FF4100}" srcOrd="0" destOrd="2" presId="urn:microsoft.com/office/officeart/2005/8/layout/vList4"/>
    <dgm:cxn modelId="{1B10A241-FB13-440B-BEAC-874D6D51104A}" srcId="{BEB0E4BC-2D3D-41EF-A180-DF89DB15CB55}" destId="{D3B15B0B-20E6-4579-92A5-C294C39A2F4D}" srcOrd="1" destOrd="0" parTransId="{7FB3B458-5EE7-48E7-80D1-6C14A12BEBAB}" sibTransId="{C53037B6-994A-45ED-AC7F-C673966BCCD0}"/>
    <dgm:cxn modelId="{B16FF763-B63D-41B0-84F5-491929FE133C}" type="presOf" srcId="{94525BBE-D395-4186-8B8D-AC43FA0A5775}" destId="{A21B2D68-1916-449F-B3F9-9C71363EFC9A}" srcOrd="0" destOrd="1" presId="urn:microsoft.com/office/officeart/2005/8/layout/vList4"/>
    <dgm:cxn modelId="{B82C3C6B-5561-4AF8-BE3D-2E08601041A2}" type="presOf" srcId="{0A58E1C3-8043-4D06-B3F0-EB607E01CEA3}" destId="{463E5C89-85EF-40C2-AA58-6F1684FF4100}" srcOrd="0" destOrd="0" presId="urn:microsoft.com/office/officeart/2005/8/layout/vList4"/>
    <dgm:cxn modelId="{6C492570-5FB8-449F-B752-9BB782549AB3}" srcId="{92AC7E8E-FE18-4BFE-9C49-AF059B947B17}" destId="{94525BBE-D395-4186-8B8D-AC43FA0A5775}" srcOrd="0" destOrd="0" parTransId="{7ADC2D1E-9234-49F7-A831-59B2D9FCF892}" sibTransId="{6558EEC1-51EE-4A85-A133-6D9F3FC0FBBE}"/>
    <dgm:cxn modelId="{BC702C52-A26D-4458-95EE-D2D372B29357}" type="presOf" srcId="{03FEE947-7337-4B4E-847B-20B1B0FCD86C}" destId="{463E5C89-85EF-40C2-AA58-6F1684FF4100}" srcOrd="0" destOrd="1" presId="urn:microsoft.com/office/officeart/2005/8/layout/vList4"/>
    <dgm:cxn modelId="{CFFE4872-D0CF-4F8C-8174-9CF7166C0D54}" type="presOf" srcId="{92AC7E8E-FE18-4BFE-9C49-AF059B947B17}" destId="{01E2BF79-A6D7-4E7F-8164-60ED1A27109C}" srcOrd="1" destOrd="0" presId="urn:microsoft.com/office/officeart/2005/8/layout/vList4"/>
    <dgm:cxn modelId="{E687E672-6F8D-469B-BD35-7F2766060DAA}" type="presOf" srcId="{94525BBE-D395-4186-8B8D-AC43FA0A5775}" destId="{01E2BF79-A6D7-4E7F-8164-60ED1A27109C}" srcOrd="1" destOrd="1"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C8529B77-95B0-4643-B92B-D096FD458B0A}" srcId="{92AC7E8E-FE18-4BFE-9C49-AF059B947B17}" destId="{AEE6CCC4-5DB8-466A-A8BE-1F554E6B7DF0}" srcOrd="2" destOrd="0" parTransId="{B895B311-5C22-474C-B04A-8240C34F37A5}" sibTransId="{2F9CA9DC-8A28-42E9-96CB-28C87BFCECDA}"/>
    <dgm:cxn modelId="{EDB1277A-166E-4528-9439-9CCDBB7538C3}" type="presOf" srcId="{D3B15B0B-20E6-4579-92A5-C294C39A2F4D}" destId="{830A7FA2-A456-493B-8FA4-5D4167BB24C2}" srcOrd="0" destOrd="2" presId="urn:microsoft.com/office/officeart/2005/8/layout/vList4"/>
    <dgm:cxn modelId="{ACB0E45A-E3F4-44CA-91BC-E990A7F7A9A2}" srcId="{92AC7E8E-FE18-4BFE-9C49-AF059B947B17}" destId="{6276EDEE-A00E-49DB-B1DD-6AE18492F4E5}" srcOrd="1" destOrd="0" parTransId="{D973792A-B284-4475-AA17-CBE4CEED6F8D}" sibTransId="{63AD8DDD-2808-4F94-9822-D56E1C026E53}"/>
    <dgm:cxn modelId="{61E8E07E-0BFD-4DD1-BC7E-E24927B9265F}" type="presOf" srcId="{E2FB2116-AD4F-41C7-8B37-51A7E78A41C6}" destId="{DD4D969C-D6C1-4A3C-B145-A6ADFF806CA2}" srcOrd="1" destOrd="3" presId="urn:microsoft.com/office/officeart/2005/8/layout/vList4"/>
    <dgm:cxn modelId="{7E516B82-16C2-4BB8-AE55-F4E6889F87C4}" type="presOf" srcId="{6276EDEE-A00E-49DB-B1DD-6AE18492F4E5}" destId="{01E2BF79-A6D7-4E7F-8164-60ED1A27109C}" srcOrd="1" destOrd="2" presId="urn:microsoft.com/office/officeart/2005/8/layout/vList4"/>
    <dgm:cxn modelId="{10145A83-6712-4549-8243-FC8B0172BEB3}" srcId="{0A58E1C3-8043-4D06-B3F0-EB607E01CEA3}" destId="{52A68E9E-758A-4664-A17C-F003B12BD1A9}" srcOrd="1" destOrd="0" parTransId="{935DD292-F358-4DF1-B994-8ECF3085A515}" sibTransId="{CB364358-79DF-462B-BC69-FC159FCD9AF1}"/>
    <dgm:cxn modelId="{F99E638E-CE34-4F02-A272-9551A362843E}" srcId="{0A58E1C3-8043-4D06-B3F0-EB607E01CEA3}" destId="{A5B9952D-B62B-4316-967D-E37FCBA9DE12}" srcOrd="2" destOrd="0" parTransId="{36A242C7-DF7C-468D-9C79-253D2F85D1E4}" sibTransId="{6050CB09-0372-41E8-A933-7B4768BCA977}"/>
    <dgm:cxn modelId="{DFA31F93-7641-4325-BABB-B511BC69E28D}" srcId="{52852C69-A92A-426A-9A76-5BD2D6000253}" destId="{9F1B9E42-74FF-4C8B-93AA-67E8379C4BB8}" srcOrd="0" destOrd="0" parTransId="{A405DBE7-A133-4F57-A458-8E38CA109C5D}" sibTransId="{A4845C0C-2F81-433B-AE0C-F113F9075BE7}"/>
    <dgm:cxn modelId="{F8950994-8F24-49AD-BBDD-93879B2318AB}" type="presOf" srcId="{92AC7E8E-FE18-4BFE-9C49-AF059B947B17}" destId="{A21B2D68-1916-449F-B3F9-9C71363EFC9A}" srcOrd="0" destOrd="0" presId="urn:microsoft.com/office/officeart/2005/8/layout/vList4"/>
    <dgm:cxn modelId="{6E285C94-90FF-4016-9AD8-E9BBC9F01D75}" srcId="{E2756A20-75BB-43F3-BD97-CF83DC2B1591}" destId="{BEB0E4BC-2D3D-41EF-A180-DF89DB15CB55}" srcOrd="3" destOrd="0" parTransId="{AFA09A4E-33B8-4C0E-A277-DA230D184FC3}" sibTransId="{396F7466-A8E1-4C15-B217-2C6F14F2785F}"/>
    <dgm:cxn modelId="{FFC0809B-27D1-4AB2-9D9C-D6C9950CCEA2}" type="presOf" srcId="{BEB0E4BC-2D3D-41EF-A180-DF89DB15CB55}" destId="{830A7FA2-A456-493B-8FA4-5D4167BB24C2}" srcOrd="0" destOrd="0" presId="urn:microsoft.com/office/officeart/2005/8/layout/vList4"/>
    <dgm:cxn modelId="{7C617B9E-3B42-49B7-A36F-ADB14C564E30}" type="presOf" srcId="{C0A94DBB-217D-4142-9956-C9EAFB338430}" destId="{725BAA8B-762E-4F87-BC91-D4CCB38DA105}" srcOrd="1" destOrd="2" presId="urn:microsoft.com/office/officeart/2005/8/layout/vList4"/>
    <dgm:cxn modelId="{7B773CA4-8FAB-471D-9D74-E27D78170B61}" type="presOf" srcId="{BEB0E4BC-2D3D-41EF-A180-DF89DB15CB55}" destId="{02995753-B3BC-47C0-8B3B-0691A0D9EE9D}" srcOrd="1"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429184A8-54D4-4624-A112-814460BD65AC}" srcId="{0A58E1C3-8043-4D06-B3F0-EB607E01CEA3}" destId="{03FEE947-7337-4B4E-847B-20B1B0FCD86C}" srcOrd="0" destOrd="0" parTransId="{B07E139A-76F4-488A-BCAD-B10CB7B131F0}" sibTransId="{C5951B2D-7FDB-4FB8-8EB6-C9D72428DB1C}"/>
    <dgm:cxn modelId="{B65A8EAC-F056-4BAD-ABF9-26B629A2AABD}" type="presOf" srcId="{52852C69-A92A-426A-9A76-5BD2D6000253}" destId="{DD4D969C-D6C1-4A3C-B145-A6ADFF806CA2}" srcOrd="1" destOrd="0" presId="urn:microsoft.com/office/officeart/2005/8/layout/vList4"/>
    <dgm:cxn modelId="{4D91C3AD-5E5A-4D7E-A490-75D6D18FB62C}" srcId="{52852C69-A92A-426A-9A76-5BD2D6000253}" destId="{664621DA-54CE-44A5-90F5-39A0A8D86CCC}" srcOrd="1" destOrd="0" parTransId="{B645A75F-B0F5-4525-A393-A6178A1967EE}" sibTransId="{0F2B240E-7AC3-499A-ADC9-84963F25DC83}"/>
    <dgm:cxn modelId="{B346F1BD-B089-4B70-A377-34AB8208CEC1}" type="presOf" srcId="{5A80173F-AA72-4535-8EE3-26CF1CD14057}" destId="{830A7FA2-A456-493B-8FA4-5D4167BB24C2}" srcOrd="0" destOrd="3" presId="urn:microsoft.com/office/officeart/2005/8/layout/vList4"/>
    <dgm:cxn modelId="{2C20D7C4-2718-4500-B228-67B9A5B1B295}" type="presOf" srcId="{9F1B9E42-74FF-4C8B-93AA-67E8379C4BB8}" destId="{DD4D969C-D6C1-4A3C-B145-A6ADFF806CA2}" srcOrd="1" destOrd="1" presId="urn:microsoft.com/office/officeart/2005/8/layout/vList4"/>
    <dgm:cxn modelId="{B940DCC8-9244-4DD1-8F79-3847E15D6785}" srcId="{52852C69-A92A-426A-9A76-5BD2D6000253}" destId="{E2FB2116-AD4F-41C7-8B37-51A7E78A41C6}" srcOrd="2" destOrd="0" parTransId="{F1877CE3-57FB-42AB-96AF-E3704425CB76}" sibTransId="{E493DAE8-EDF9-4F30-ABE4-40D139E50459}"/>
    <dgm:cxn modelId="{A0DAF8C9-9F93-4774-9500-C2EA9EDB7CD4}" type="presOf" srcId="{5A80173F-AA72-4535-8EE3-26CF1CD14057}" destId="{02995753-B3BC-47C0-8B3B-0691A0D9EE9D}" srcOrd="1" destOrd="3" presId="urn:microsoft.com/office/officeart/2005/8/layout/vList4"/>
    <dgm:cxn modelId="{81AA22CD-5CAD-443C-BCA9-7E6F80EBC165}" type="presOf" srcId="{A5B9952D-B62B-4316-967D-E37FCBA9DE12}" destId="{463E5C89-85EF-40C2-AA58-6F1684FF4100}" srcOrd="0" destOrd="3" presId="urn:microsoft.com/office/officeart/2005/8/layout/vList4"/>
    <dgm:cxn modelId="{1D4EA7CE-7C76-41EB-BB28-A4F3A9618360}" type="presOf" srcId="{0A58E1C3-8043-4D06-B3F0-EB607E01CEA3}" destId="{68A22402-7CD0-42BB-9A4C-10E4888C8F19}" srcOrd="1" destOrd="0" presId="urn:microsoft.com/office/officeart/2005/8/layout/vList4"/>
    <dgm:cxn modelId="{1656A7D1-3BBA-4B7F-8909-A08742FA64A7}" type="presOf" srcId="{C0A94DBB-217D-4142-9956-C9EAFB338430}" destId="{54CBCDAF-85DE-4476-8DB2-2FD23D0204A1}" srcOrd="0" destOrd="2" presId="urn:microsoft.com/office/officeart/2005/8/layout/vList4"/>
    <dgm:cxn modelId="{86E2B2DE-D101-451B-8A62-44088AA353DF}" type="presOf" srcId="{FF9BA5F7-03F0-4E5D-B18A-DB63EDE739A8}" destId="{725BAA8B-762E-4F87-BC91-D4CCB38DA105}" srcOrd="1" destOrd="0" presId="urn:microsoft.com/office/officeart/2005/8/layout/vList4"/>
    <dgm:cxn modelId="{3EA333E0-5285-42BA-9503-0A29CD63F0A3}" type="presOf" srcId="{2E254D90-2D50-4CF5-A305-AAA097A8AA54}" destId="{54CBCDAF-85DE-4476-8DB2-2FD23D0204A1}" srcOrd="0" destOrd="1" presId="urn:microsoft.com/office/officeart/2005/8/layout/vList4"/>
    <dgm:cxn modelId="{1047B3E0-B4CC-46A1-BBE8-6828159C145F}" srcId="{FF9BA5F7-03F0-4E5D-B18A-DB63EDE739A8}" destId="{2E254D90-2D50-4CF5-A305-AAA097A8AA54}" srcOrd="0" destOrd="0" parTransId="{4C3DE5D9-0724-4C0F-A134-6B270261B7CF}" sibTransId="{7ED2C459-1A82-4EA5-81D7-872049CF1B5C}"/>
    <dgm:cxn modelId="{22E049E2-D386-443C-960A-FBC830FF8A10}" type="presOf" srcId="{E2756A20-75BB-43F3-BD97-CF83DC2B1591}" destId="{81BB0D8E-902C-4B4C-B2AC-DCFE9F45337C}" srcOrd="0" destOrd="0" presId="urn:microsoft.com/office/officeart/2005/8/layout/vList4"/>
    <dgm:cxn modelId="{633372E6-F1BC-4553-9093-65ECC8AB08AB}" type="presOf" srcId="{52852C69-A92A-426A-9A76-5BD2D6000253}" destId="{EC01044B-3725-4505-9883-69AC7B66A4A1}" srcOrd="0" destOrd="0" presId="urn:microsoft.com/office/officeart/2005/8/layout/vList4"/>
    <dgm:cxn modelId="{6AA169EF-FA6F-49E6-9A45-F313910F2AC7}" srcId="{E2756A20-75BB-43F3-BD97-CF83DC2B1591}" destId="{0A58E1C3-8043-4D06-B3F0-EB607E01CEA3}" srcOrd="4" destOrd="0" parTransId="{F8E346B3-22D0-4A6D-9128-EEB20C277D31}" sibTransId="{FDFEF38D-497D-47FC-8214-77E1F81CD984}"/>
    <dgm:cxn modelId="{7ED57BFB-BCE0-4734-A620-6F737B522E14}" type="presOf" srcId="{4BB18214-6A13-48FF-AD22-A0840E35B631}" destId="{02995753-B3BC-47C0-8B3B-0691A0D9EE9D}" srcOrd="1" destOrd="1" presId="urn:microsoft.com/office/officeart/2005/8/layout/vList4"/>
    <dgm:cxn modelId="{EAA19FFD-C915-4E1A-9814-9B116409A764}" type="presOf" srcId="{9F1B9E42-74FF-4C8B-93AA-67E8379C4BB8}" destId="{EC01044B-3725-4505-9883-69AC7B66A4A1}" srcOrd="0" destOrd="1" presId="urn:microsoft.com/office/officeart/2005/8/layout/vList4"/>
    <dgm:cxn modelId="{1F700BE1-EE1E-4A32-9E85-131A06053B63}" type="presParOf" srcId="{81BB0D8E-902C-4B4C-B2AC-DCFE9F45337C}" destId="{DE6D9B3E-9232-48B9-B155-F127DD388DD0}" srcOrd="0" destOrd="0" presId="urn:microsoft.com/office/officeart/2005/8/layout/vList4"/>
    <dgm:cxn modelId="{96DE66CA-7284-46EC-8199-4F5598687431}" type="presParOf" srcId="{DE6D9B3E-9232-48B9-B155-F127DD388DD0}" destId="{54CBCDAF-85DE-4476-8DB2-2FD23D0204A1}" srcOrd="0" destOrd="0" presId="urn:microsoft.com/office/officeart/2005/8/layout/vList4"/>
    <dgm:cxn modelId="{5542081C-4566-42A5-927E-E79E94886ACD}" type="presParOf" srcId="{DE6D9B3E-9232-48B9-B155-F127DD388DD0}" destId="{07135594-93CB-4EFA-A35C-4C650CB7FD38}" srcOrd="1" destOrd="0" presId="urn:microsoft.com/office/officeart/2005/8/layout/vList4"/>
    <dgm:cxn modelId="{74DEE5B2-8CED-455E-94E0-650D47AF49E8}" type="presParOf" srcId="{DE6D9B3E-9232-48B9-B155-F127DD388DD0}" destId="{725BAA8B-762E-4F87-BC91-D4CCB38DA105}" srcOrd="2" destOrd="0" presId="urn:microsoft.com/office/officeart/2005/8/layout/vList4"/>
    <dgm:cxn modelId="{36A12477-79CC-4EF6-9365-283779A60773}" type="presParOf" srcId="{81BB0D8E-902C-4B4C-B2AC-DCFE9F45337C}" destId="{2DF94386-81DA-4650-AF6F-D9B6D68C58AA}" srcOrd="1" destOrd="0" presId="urn:microsoft.com/office/officeart/2005/8/layout/vList4"/>
    <dgm:cxn modelId="{530CA949-7FA1-4A66-A77F-3D6438E331B7}" type="presParOf" srcId="{81BB0D8E-902C-4B4C-B2AC-DCFE9F45337C}" destId="{44DDC73B-AAF4-4E80-A36D-519D4D71C67C}" srcOrd="2" destOrd="0" presId="urn:microsoft.com/office/officeart/2005/8/layout/vList4"/>
    <dgm:cxn modelId="{2548EF10-291D-463B-93E4-CEB355365DA3}" type="presParOf" srcId="{44DDC73B-AAF4-4E80-A36D-519D4D71C67C}" destId="{A21B2D68-1916-449F-B3F9-9C71363EFC9A}" srcOrd="0" destOrd="0" presId="urn:microsoft.com/office/officeart/2005/8/layout/vList4"/>
    <dgm:cxn modelId="{789B4D7F-5D25-446F-B8F9-B63A2D23EF7F}" type="presParOf" srcId="{44DDC73B-AAF4-4E80-A36D-519D4D71C67C}" destId="{67E5A9FF-6D57-4C71-B22F-E89DA984D429}" srcOrd="1" destOrd="0" presId="urn:microsoft.com/office/officeart/2005/8/layout/vList4"/>
    <dgm:cxn modelId="{C5675E56-DDB0-4BE9-A0D9-AC2AB4247129}" type="presParOf" srcId="{44DDC73B-AAF4-4E80-A36D-519D4D71C67C}" destId="{01E2BF79-A6D7-4E7F-8164-60ED1A27109C}" srcOrd="2" destOrd="0" presId="urn:microsoft.com/office/officeart/2005/8/layout/vList4"/>
    <dgm:cxn modelId="{E6B0B8E8-1E38-4751-B805-BBD64B09BFC1}" type="presParOf" srcId="{81BB0D8E-902C-4B4C-B2AC-DCFE9F45337C}" destId="{90E1790E-7B0E-4AC0-B991-B51F5ED2C1E5}" srcOrd="3" destOrd="0" presId="urn:microsoft.com/office/officeart/2005/8/layout/vList4"/>
    <dgm:cxn modelId="{2BB61D1E-2E89-4C4B-8AD2-DAD86B45FCB9}" type="presParOf" srcId="{81BB0D8E-902C-4B4C-B2AC-DCFE9F45337C}" destId="{945A2000-7559-476D-923E-DC54EA743FFD}" srcOrd="4" destOrd="0" presId="urn:microsoft.com/office/officeart/2005/8/layout/vList4"/>
    <dgm:cxn modelId="{89AAF901-B133-4E38-875E-362DEBF2BF7F}" type="presParOf" srcId="{945A2000-7559-476D-923E-DC54EA743FFD}" destId="{EC01044B-3725-4505-9883-69AC7B66A4A1}" srcOrd="0" destOrd="0" presId="urn:microsoft.com/office/officeart/2005/8/layout/vList4"/>
    <dgm:cxn modelId="{8B9922E6-10A1-4A3F-BCA7-71BCE8FAE8F6}" type="presParOf" srcId="{945A2000-7559-476D-923E-DC54EA743FFD}" destId="{BE481B0E-BE93-41F3-AF47-51C9D354C9DD}" srcOrd="1" destOrd="0" presId="urn:microsoft.com/office/officeart/2005/8/layout/vList4"/>
    <dgm:cxn modelId="{93684152-255B-468B-A266-F44EC424EB46}" type="presParOf" srcId="{945A2000-7559-476D-923E-DC54EA743FFD}" destId="{DD4D969C-D6C1-4A3C-B145-A6ADFF806CA2}" srcOrd="2" destOrd="0" presId="urn:microsoft.com/office/officeart/2005/8/layout/vList4"/>
    <dgm:cxn modelId="{F0FB4774-F840-464D-9B55-C30BFC7A52B6}" type="presParOf" srcId="{81BB0D8E-902C-4B4C-B2AC-DCFE9F45337C}" destId="{0FC5F50E-34CA-4F6D-8EA5-BB7FEFAF973D}" srcOrd="5" destOrd="0" presId="urn:microsoft.com/office/officeart/2005/8/layout/vList4"/>
    <dgm:cxn modelId="{79FEDB03-B468-470E-A01A-EE08C4E61AFD}" type="presParOf" srcId="{81BB0D8E-902C-4B4C-B2AC-DCFE9F45337C}" destId="{A5AA5621-765A-464E-8AFC-E57CD8939B99}" srcOrd="6" destOrd="0" presId="urn:microsoft.com/office/officeart/2005/8/layout/vList4"/>
    <dgm:cxn modelId="{051E68AE-3968-47F4-BA69-2B38466EF422}" type="presParOf" srcId="{A5AA5621-765A-464E-8AFC-E57CD8939B99}" destId="{830A7FA2-A456-493B-8FA4-5D4167BB24C2}" srcOrd="0" destOrd="0" presId="urn:microsoft.com/office/officeart/2005/8/layout/vList4"/>
    <dgm:cxn modelId="{9F6A9929-2359-47D8-8A40-CF5DB94B7DF5}" type="presParOf" srcId="{A5AA5621-765A-464E-8AFC-E57CD8939B99}" destId="{41D7557A-3834-4E3C-A1F2-CE4D259E3BE9}" srcOrd="1" destOrd="0" presId="urn:microsoft.com/office/officeart/2005/8/layout/vList4"/>
    <dgm:cxn modelId="{AF883467-776B-403D-9A08-78D0FEB4A685}" type="presParOf" srcId="{A5AA5621-765A-464E-8AFC-E57CD8939B99}" destId="{02995753-B3BC-47C0-8B3B-0691A0D9EE9D}" srcOrd="2" destOrd="0" presId="urn:microsoft.com/office/officeart/2005/8/layout/vList4"/>
    <dgm:cxn modelId="{4652881F-3DD9-45AC-B303-0DE29F47A6B0}" type="presParOf" srcId="{81BB0D8E-902C-4B4C-B2AC-DCFE9F45337C}" destId="{B80DFBB9-6F78-4596-B7BB-9029C2D07F93}" srcOrd="7" destOrd="0" presId="urn:microsoft.com/office/officeart/2005/8/layout/vList4"/>
    <dgm:cxn modelId="{E0BA7B85-D052-4B7F-BF3C-1452429721F6}" type="presParOf" srcId="{81BB0D8E-902C-4B4C-B2AC-DCFE9F45337C}" destId="{CAC60B93-90B4-4755-9B13-54AF53464D6E}" srcOrd="8" destOrd="0" presId="urn:microsoft.com/office/officeart/2005/8/layout/vList4"/>
    <dgm:cxn modelId="{FF367C6C-182F-4192-804D-13871B5B22AA}" type="presParOf" srcId="{CAC60B93-90B4-4755-9B13-54AF53464D6E}" destId="{463E5C89-85EF-40C2-AA58-6F1684FF4100}" srcOrd="0" destOrd="0" presId="urn:microsoft.com/office/officeart/2005/8/layout/vList4"/>
    <dgm:cxn modelId="{584FA4C1-B358-4EE7-90A3-36BABB8D8AE7}" type="presParOf" srcId="{CAC60B93-90B4-4755-9B13-54AF53464D6E}" destId="{FE3E9036-0BA5-497B-B850-5E7CA2C560F9}" srcOrd="1" destOrd="0" presId="urn:microsoft.com/office/officeart/2005/8/layout/vList4"/>
    <dgm:cxn modelId="{ED0E1B51-D29A-4BDE-9DC5-5411E637245B}" type="presParOf" srcId="{CAC60B93-90B4-4755-9B13-54AF53464D6E}" destId="{68A22402-7CD0-42BB-9A4C-10E4888C8F1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custT="1"/>
      <dgm:spPr>
        <a:solidFill>
          <a:schemeClr val="accent3">
            <a:lumMod val="50000"/>
          </a:schemeClr>
        </a:solidFill>
        <a:ln>
          <a:solidFill>
            <a:schemeClr val="accent3">
              <a:lumMod val="50000"/>
            </a:schemeClr>
          </a:solidFill>
        </a:ln>
      </dgm:spPr>
      <dgm:t>
        <a:bodyPr/>
        <a:lstStyle/>
        <a:p>
          <a:r>
            <a:rPr lang="en-GB" sz="1600" dirty="0"/>
            <a:t>Second Homes</a:t>
          </a:r>
        </a:p>
        <a:p>
          <a:r>
            <a:rPr lang="en-GB" sz="1600" b="0" i="0" u="none" dirty="0"/>
            <a:t>£132,000		</a:t>
          </a:r>
          <a:endParaRPr lang="en-GB" sz="1600" dirty="0"/>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52852C69-A92A-426A-9A76-5BD2D6000253}">
      <dgm:prSet phldrT="[Text]" custT="1"/>
      <dgm:spPr>
        <a:solidFill>
          <a:schemeClr val="accent3">
            <a:lumMod val="50000"/>
          </a:schemeClr>
        </a:solidFill>
        <a:ln>
          <a:solidFill>
            <a:schemeClr val="accent3">
              <a:lumMod val="50000"/>
            </a:schemeClr>
          </a:solidFill>
        </a:ln>
      </dgm:spPr>
      <dgm:t>
        <a:bodyPr/>
        <a:lstStyle/>
        <a:p>
          <a:r>
            <a:rPr lang="en-GB" sz="1600" dirty="0"/>
            <a:t>Visiting friends and relatives (non-visitor spend)</a:t>
          </a:r>
        </a:p>
        <a:p>
          <a:r>
            <a:rPr lang="en-GB" sz="1600" b="0" i="0" u="none" dirty="0"/>
            <a:t>£4,816,000</a:t>
          </a:r>
          <a:endParaRPr lang="en-GB" sz="1600" dirty="0"/>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2"/>
      <dgm:spPr/>
    </dgm:pt>
    <dgm:pt modelId="{07135594-93CB-4EFA-A35C-4C650CB7FD38}" type="pres">
      <dgm:prSet presAssocID="{FF9BA5F7-03F0-4E5D-B18A-DB63EDE739A8}"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725BAA8B-762E-4F87-BC91-D4CCB38DA105}" type="pres">
      <dgm:prSet presAssocID="{FF9BA5F7-03F0-4E5D-B18A-DB63EDE739A8}" presName="text" presStyleLbl="node1" presStyleIdx="0" presStyleCnt="2">
        <dgm:presLayoutVars>
          <dgm:bulletEnabled val="1"/>
        </dgm:presLayoutVars>
      </dgm:prSet>
      <dgm:spPr/>
    </dgm:pt>
    <dgm:pt modelId="{2DF94386-81DA-4650-AF6F-D9B6D68C58AA}" type="pres">
      <dgm:prSet presAssocID="{AA1EA02A-8BDF-41D6-B432-14A6962E5088}"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1" presStyleCnt="2"/>
      <dgm:spPr/>
    </dgm:pt>
    <dgm:pt modelId="{BE481B0E-BE93-41F3-AF47-51C9D354C9DD}" type="pres">
      <dgm:prSet presAssocID="{52852C69-A92A-426A-9A76-5BD2D6000253}"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dgm:spPr>
    </dgm:pt>
    <dgm:pt modelId="{DD4D969C-D6C1-4A3C-B145-A6ADFF806CA2}" type="pres">
      <dgm:prSet presAssocID="{52852C69-A92A-426A-9A76-5BD2D6000253}" presName="text" presStyleLbl="node1" presStyleIdx="1" presStyleCnt="2">
        <dgm:presLayoutVars>
          <dgm:bulletEnabled val="1"/>
        </dgm:presLayoutVars>
      </dgm:prSet>
      <dgm:spPr/>
    </dgm:pt>
  </dgm:ptLst>
  <dgm:cxnLst>
    <dgm:cxn modelId="{935D591B-C7BC-49FC-A1A4-641C32075EFF}" srcId="{E2756A20-75BB-43F3-BD97-CF83DC2B1591}" destId="{52852C69-A92A-426A-9A76-5BD2D6000253}" srcOrd="1" destOrd="0" parTransId="{EA5FE6BF-9CD4-486B-B88B-C575A2EB35AD}" sibTransId="{D0EF8065-0784-4108-8732-C645597E9DC7}"/>
    <dgm:cxn modelId="{396A1C39-C400-4C70-8902-6CFF28680064}" type="presOf" srcId="{FF9BA5F7-03F0-4E5D-B18A-DB63EDE739A8}" destId="{725BAA8B-762E-4F87-BC91-D4CCB38DA105}" srcOrd="1" destOrd="0" presId="urn:microsoft.com/office/officeart/2005/8/layout/vList4"/>
    <dgm:cxn modelId="{73CA8167-1291-4047-AB27-D8979F7C3628}" type="presOf" srcId="{E2756A20-75BB-43F3-BD97-CF83DC2B1591}" destId="{81BB0D8E-902C-4B4C-B2AC-DCFE9F45337C}" srcOrd="0"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202D57C2-0C9D-4833-B3DC-A8215EA21AAC}" type="presOf" srcId="{52852C69-A92A-426A-9A76-5BD2D6000253}" destId="{DD4D969C-D6C1-4A3C-B145-A6ADFF806CA2}" srcOrd="1" destOrd="0" presId="urn:microsoft.com/office/officeart/2005/8/layout/vList4"/>
    <dgm:cxn modelId="{A1A3E0E0-0502-471D-8223-8B5AA6682920}" type="presOf" srcId="{FF9BA5F7-03F0-4E5D-B18A-DB63EDE739A8}" destId="{54CBCDAF-85DE-4476-8DB2-2FD23D0204A1}" srcOrd="0" destOrd="0" presId="urn:microsoft.com/office/officeart/2005/8/layout/vList4"/>
    <dgm:cxn modelId="{C88F3FFD-AFE1-4C76-ACE2-0946345B51AD}" type="presOf" srcId="{52852C69-A92A-426A-9A76-5BD2D6000253}" destId="{EC01044B-3725-4505-9883-69AC7B66A4A1}" srcOrd="0" destOrd="0" presId="urn:microsoft.com/office/officeart/2005/8/layout/vList4"/>
    <dgm:cxn modelId="{6410FEDC-6578-4A5E-BFFC-BC4B18636307}" type="presParOf" srcId="{81BB0D8E-902C-4B4C-B2AC-DCFE9F45337C}" destId="{DE6D9B3E-9232-48B9-B155-F127DD388DD0}" srcOrd="0" destOrd="0" presId="urn:microsoft.com/office/officeart/2005/8/layout/vList4"/>
    <dgm:cxn modelId="{C14AC5A0-EE30-44C1-A056-3F128AEB1159}" type="presParOf" srcId="{DE6D9B3E-9232-48B9-B155-F127DD388DD0}" destId="{54CBCDAF-85DE-4476-8DB2-2FD23D0204A1}" srcOrd="0" destOrd="0" presId="urn:microsoft.com/office/officeart/2005/8/layout/vList4"/>
    <dgm:cxn modelId="{F61F5D4A-82F5-48C9-887E-B68EDD213F07}" type="presParOf" srcId="{DE6D9B3E-9232-48B9-B155-F127DD388DD0}" destId="{07135594-93CB-4EFA-A35C-4C650CB7FD38}" srcOrd="1" destOrd="0" presId="urn:microsoft.com/office/officeart/2005/8/layout/vList4"/>
    <dgm:cxn modelId="{1AA98958-86C2-40D4-8661-805530D9FAA5}" type="presParOf" srcId="{DE6D9B3E-9232-48B9-B155-F127DD388DD0}" destId="{725BAA8B-762E-4F87-BC91-D4CCB38DA105}" srcOrd="2" destOrd="0" presId="urn:microsoft.com/office/officeart/2005/8/layout/vList4"/>
    <dgm:cxn modelId="{53B8E667-C6B5-4F76-97EB-FB927CB15714}" type="presParOf" srcId="{81BB0D8E-902C-4B4C-B2AC-DCFE9F45337C}" destId="{2DF94386-81DA-4650-AF6F-D9B6D68C58AA}" srcOrd="1" destOrd="0" presId="urn:microsoft.com/office/officeart/2005/8/layout/vList4"/>
    <dgm:cxn modelId="{6385A0BB-6491-4FA2-848F-309496321C73}" type="presParOf" srcId="{81BB0D8E-902C-4B4C-B2AC-DCFE9F45337C}" destId="{945A2000-7559-476D-923E-DC54EA743FFD}" srcOrd="2" destOrd="0" presId="urn:microsoft.com/office/officeart/2005/8/layout/vList4"/>
    <dgm:cxn modelId="{25677754-B087-475B-8531-2A24155B78B3}" type="presParOf" srcId="{945A2000-7559-476D-923E-DC54EA743FFD}" destId="{EC01044B-3725-4505-9883-69AC7B66A4A1}" srcOrd="0" destOrd="0" presId="urn:microsoft.com/office/officeart/2005/8/layout/vList4"/>
    <dgm:cxn modelId="{81C0E855-EB67-4A2E-BE9D-DD4A195901FD}" type="presParOf" srcId="{945A2000-7559-476D-923E-DC54EA743FFD}" destId="{BE481B0E-BE93-41F3-AF47-51C9D354C9DD}" srcOrd="1" destOrd="0" presId="urn:microsoft.com/office/officeart/2005/8/layout/vList4"/>
    <dgm:cxn modelId="{BA8564CA-4459-447D-943E-709C9FE4D185}" type="presParOf" srcId="{945A2000-7559-476D-923E-DC54EA743FFD}" destId="{DD4D969C-D6C1-4A3C-B145-A6ADFF806C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endParaRPr lang="en-GB" sz="1200" dirty="0"/>
        </a:p>
        <a:p>
          <a:r>
            <a:rPr lang="en-GB" sz="1200" dirty="0"/>
            <a:t>Direct </a:t>
          </a:r>
        </a:p>
        <a:p>
          <a:r>
            <a:rPr lang="en-GB" sz="1200" dirty="0"/>
            <a:t>2,049</a:t>
          </a:r>
        </a:p>
        <a:p>
          <a:endParaRPr lang="en-GB" sz="700" dirty="0"/>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366</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99</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B97D81C3-65DD-4859-92F6-3ED6C79EEAD1}">
      <dgm:prSet custT="1"/>
      <dgm:spPr>
        <a:solidFill>
          <a:schemeClr val="accent3">
            <a:lumMod val="50000"/>
          </a:schemeClr>
        </a:solidFill>
      </dgm:spPr>
      <dgm:t>
        <a:bodyPr/>
        <a:lstStyle/>
        <a:p>
          <a:r>
            <a:rPr lang="en-GB" sz="1200" dirty="0"/>
            <a:t>Total </a:t>
          </a:r>
        </a:p>
        <a:p>
          <a:r>
            <a:rPr lang="en-GB" sz="1200" dirty="0"/>
            <a:t>2,514</a:t>
          </a:r>
        </a:p>
      </dgm:t>
    </dgm:pt>
    <dgm:pt modelId="{36C78377-4267-4800-A454-CFC326E44368}" type="parTrans" cxnId="{DAFAB682-4166-40DA-B8BF-C7453EEDD77C}">
      <dgm:prSet/>
      <dgm:spPr/>
      <dgm:t>
        <a:bodyPr/>
        <a:lstStyle/>
        <a:p>
          <a:endParaRPr lang="en-GB"/>
        </a:p>
      </dgm:t>
    </dgm:pt>
    <dgm:pt modelId="{18C6CB52-D95C-47C1-A88B-03541011BF5C}" type="sibTrans" cxnId="{DAFAB682-4166-40DA-B8BF-C7453EEDD77C}">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F289B919-DC8F-4C99-92E7-2C7A4AD36DA4}" type="pres">
      <dgm:prSet presAssocID="{456A1E9D-2E0E-4F33-9AD2-FF64DFEA5B76}" presName="sibTrans" presStyleCnt="0"/>
      <dgm:spPr/>
    </dgm:pt>
    <dgm:pt modelId="{CCCC0AF4-B4CA-4E48-9746-42C4F08F1C14}" type="pres">
      <dgm:prSet presAssocID="{B97D81C3-65DD-4859-92F6-3ED6C79EEAD1}"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F53FC32F-0CAB-460D-8FE8-3A7CF202550A}" type="presOf" srcId="{D2B093C4-8F4F-498D-BB2B-346467F08024}" destId="{4920BF9A-2356-4A2A-A1B0-0ABDD7D4769A}" srcOrd="0" destOrd="0" presId="urn:microsoft.com/office/officeart/2005/8/layout/hProcess9"/>
    <dgm:cxn modelId="{D429C844-4CAC-4DAA-A082-F949C5B4EAE1}" type="presOf" srcId="{3428ECEB-4622-46FD-92FC-AC44B9AA4B78}" destId="{A8C86B64-AF93-4804-A74E-CEC2A703E71D}" srcOrd="0" destOrd="0" presId="urn:microsoft.com/office/officeart/2005/8/layout/hProcess9"/>
    <dgm:cxn modelId="{F1679F59-E942-4856-9B16-CB3F64BA2DF5}" type="presOf" srcId="{44B35E83-05AB-4685-8278-C6F377F604A0}" destId="{58BE4C59-F161-4C18-B150-AE47E3E23776}" srcOrd="0" destOrd="0" presId="urn:microsoft.com/office/officeart/2005/8/layout/hProcess9"/>
    <dgm:cxn modelId="{DAFAB682-4166-40DA-B8BF-C7453EEDD77C}" srcId="{A1D14C17-52C8-4328-B289-272D1230E949}" destId="{B97D81C3-65DD-4859-92F6-3ED6C79EEAD1}" srcOrd="3" destOrd="0" parTransId="{36C78377-4267-4800-A454-CFC326E44368}" sibTransId="{18C6CB52-D95C-47C1-A88B-03541011BF5C}"/>
    <dgm:cxn modelId="{ECA3F3DB-505B-41EC-8625-E98DEE42ADFD}" srcId="{A1D14C17-52C8-4328-B289-272D1230E949}" destId="{44B35E83-05AB-4685-8278-C6F377F604A0}" srcOrd="1" destOrd="0" parTransId="{F90C2334-DD72-4AEA-B5F2-52307BAB675B}" sibTransId="{68F34E23-AEE5-4AE5-9E79-398AE99A6ED7}"/>
    <dgm:cxn modelId="{3A42AEEA-3356-47B1-82B1-D3FBAE563F9F}" type="presOf" srcId="{A1D14C17-52C8-4328-B289-272D1230E949}" destId="{6E531C1E-E198-4220-95B8-220714C278F9}" srcOrd="0" destOrd="0" presId="urn:microsoft.com/office/officeart/2005/8/layout/hProcess9"/>
    <dgm:cxn modelId="{25EC07F1-F013-4091-BCE4-442FBF73DBD4}" type="presOf" srcId="{B97D81C3-65DD-4859-92F6-3ED6C79EEAD1}" destId="{CCCC0AF4-B4CA-4E48-9746-42C4F08F1C14}" srcOrd="0" destOrd="0" presId="urn:microsoft.com/office/officeart/2005/8/layout/hProcess9"/>
    <dgm:cxn modelId="{24B736D3-43E9-498E-9C9A-E728CF56743E}" type="presParOf" srcId="{6E531C1E-E198-4220-95B8-220714C278F9}" destId="{AAE77F5B-8ACF-4C1C-B901-68E9D416105C}" srcOrd="0" destOrd="0" presId="urn:microsoft.com/office/officeart/2005/8/layout/hProcess9"/>
    <dgm:cxn modelId="{3F808CFC-00D5-4DFB-A221-5366B70B3AC4}" type="presParOf" srcId="{6E531C1E-E198-4220-95B8-220714C278F9}" destId="{6F9C4B2C-809A-4FE4-83B4-CAD0E72D1C3B}" srcOrd="1" destOrd="0" presId="urn:microsoft.com/office/officeart/2005/8/layout/hProcess9"/>
    <dgm:cxn modelId="{21322AE6-92F4-4CBC-A08B-8A8D3A09D562}" type="presParOf" srcId="{6F9C4B2C-809A-4FE4-83B4-CAD0E72D1C3B}" destId="{A8C86B64-AF93-4804-A74E-CEC2A703E71D}" srcOrd="0" destOrd="0" presId="urn:microsoft.com/office/officeart/2005/8/layout/hProcess9"/>
    <dgm:cxn modelId="{092A4121-C280-4DF7-8275-7991E3812AC6}" type="presParOf" srcId="{6F9C4B2C-809A-4FE4-83B4-CAD0E72D1C3B}" destId="{B90251CF-BEFF-4B68-9070-1F0ACE91A51F}" srcOrd="1" destOrd="0" presId="urn:microsoft.com/office/officeart/2005/8/layout/hProcess9"/>
    <dgm:cxn modelId="{FF0452B7-B05C-4522-A786-CB4334DF85CE}" type="presParOf" srcId="{6F9C4B2C-809A-4FE4-83B4-CAD0E72D1C3B}" destId="{58BE4C59-F161-4C18-B150-AE47E3E23776}" srcOrd="2" destOrd="0" presId="urn:microsoft.com/office/officeart/2005/8/layout/hProcess9"/>
    <dgm:cxn modelId="{AB5A8265-A121-474B-A0A5-241B053D7F9C}" type="presParOf" srcId="{6F9C4B2C-809A-4FE4-83B4-CAD0E72D1C3B}" destId="{8DB0EADB-11F6-41F9-BC28-8CEA2E180341}" srcOrd="3" destOrd="0" presId="urn:microsoft.com/office/officeart/2005/8/layout/hProcess9"/>
    <dgm:cxn modelId="{72DEB8B4-1AAB-4271-9D59-6D424D1A5E4B}" type="presParOf" srcId="{6F9C4B2C-809A-4FE4-83B4-CAD0E72D1C3B}" destId="{4920BF9A-2356-4A2A-A1B0-0ABDD7D4769A}" srcOrd="4" destOrd="0" presId="urn:microsoft.com/office/officeart/2005/8/layout/hProcess9"/>
    <dgm:cxn modelId="{8CC9C774-9DC8-4405-B3BE-9C1404BDDDC8}" type="presParOf" srcId="{6F9C4B2C-809A-4FE4-83B4-CAD0E72D1C3B}" destId="{F289B919-DC8F-4C99-92E7-2C7A4AD36DA4}" srcOrd="5" destOrd="0" presId="urn:microsoft.com/office/officeart/2005/8/layout/hProcess9"/>
    <dgm:cxn modelId="{29C63721-0355-4B78-A1D4-1C9B1EFDED6C}" type="presParOf" srcId="{6F9C4B2C-809A-4FE4-83B4-CAD0E72D1C3B}" destId="{CCCC0AF4-B4CA-4E48-9746-42C4F08F1C1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70EB9-F7B4-4273-A8F3-636D614AD6C1}" type="doc">
      <dgm:prSet loTypeId="urn:microsoft.com/office/officeart/2005/8/layout/process4" loCatId="process" qsTypeId="urn:microsoft.com/office/officeart/2005/8/quickstyle/3d3" qsCatId="3D" csTypeId="urn:microsoft.com/office/officeart/2005/8/colors/accent4_2" csCatId="accent4" phldr="1"/>
      <dgm:spPr/>
      <dgm:t>
        <a:bodyPr/>
        <a:lstStyle/>
        <a:p>
          <a:endParaRPr lang="en-GB"/>
        </a:p>
      </dgm:t>
    </dgm:pt>
    <dgm:pt modelId="{9FB1ACA9-2471-4313-9CF6-80B3F799BFA3}">
      <dgm:prSet phldrT="[Text]" custT="1"/>
      <dgm:spPr>
        <a:solidFill>
          <a:schemeClr val="accent3">
            <a:lumMod val="50000"/>
          </a:schemeClr>
        </a:solidFill>
      </dgm:spPr>
      <dgm:t>
        <a:bodyPr/>
        <a:lstStyle/>
        <a:p>
          <a:endParaRPr lang="en-GB" sz="1400" b="1" dirty="0"/>
        </a:p>
        <a:p>
          <a:r>
            <a:rPr lang="en-GB" sz="1400" b="1" dirty="0"/>
            <a:t>Total day trips</a:t>
          </a:r>
        </a:p>
        <a:p>
          <a:r>
            <a:rPr lang="en-GB" sz="1400" b="1" dirty="0">
              <a:solidFill>
                <a:schemeClr val="bg1"/>
              </a:solidFill>
            </a:rPr>
            <a:t>15,860,000</a:t>
          </a:r>
        </a:p>
        <a:p>
          <a:endParaRPr lang="en-GB" sz="1400" b="1" dirty="0"/>
        </a:p>
      </dgm:t>
    </dgm:pt>
    <dgm:pt modelId="{9A476870-223B-4170-B1B5-DC46E9FFB389}" type="parTrans" cxnId="{F236CC83-ECCC-4856-8C83-64D3D97B83B9}">
      <dgm:prSet/>
      <dgm:spPr/>
      <dgm:t>
        <a:bodyPr/>
        <a:lstStyle/>
        <a:p>
          <a:endParaRPr lang="en-GB" sz="1100"/>
        </a:p>
      </dgm:t>
    </dgm:pt>
    <dgm:pt modelId="{9497827A-4770-49E1-9962-255E36ADEF69}" type="sibTrans" cxnId="{F236CC83-ECCC-4856-8C83-64D3D97B83B9}">
      <dgm:prSet/>
      <dgm:spPr/>
      <dgm:t>
        <a:bodyPr/>
        <a:lstStyle/>
        <a:p>
          <a:endParaRPr lang="en-GB" sz="1100"/>
        </a:p>
      </dgm:t>
    </dgm:pt>
    <dgm:pt modelId="{29F2FC5C-ECF6-466E-8706-D736C4499140}">
      <dgm:prSet phldrT="[Text]" custT="1"/>
      <dgm:spPr>
        <a:solidFill>
          <a:schemeClr val="accent3">
            <a:lumMod val="50000"/>
          </a:schemeClr>
        </a:solidFill>
      </dgm:spPr>
      <dgm:t>
        <a:bodyPr/>
        <a:lstStyle/>
        <a:p>
          <a:endParaRPr lang="en-GB" sz="1400" b="1" dirty="0"/>
        </a:p>
        <a:p>
          <a:r>
            <a:rPr lang="en-GB" sz="1400" b="1" dirty="0"/>
            <a:t>Total day trip spend</a:t>
          </a:r>
        </a:p>
        <a:p>
          <a:r>
            <a:rPr lang="en-GB" sz="1400" b="1" dirty="0">
              <a:solidFill>
                <a:schemeClr val="bg1"/>
              </a:solidFill>
            </a:rPr>
            <a:t>£620,157,000</a:t>
          </a:r>
        </a:p>
        <a:p>
          <a:endParaRPr lang="en-GB" sz="1400" b="1" dirty="0"/>
        </a:p>
      </dgm:t>
    </dgm:pt>
    <dgm:pt modelId="{F951694F-8F93-430B-8F7D-95B3CFF65CA4}" type="parTrans" cxnId="{C010C96A-E4B5-440A-A49A-52DD812486B6}">
      <dgm:prSet/>
      <dgm:spPr/>
      <dgm:t>
        <a:bodyPr/>
        <a:lstStyle/>
        <a:p>
          <a:endParaRPr lang="en-GB" sz="1100"/>
        </a:p>
      </dgm:t>
    </dgm:pt>
    <dgm:pt modelId="{DFA21B91-3A66-4C30-B25C-1B2A9E06C244}" type="sibTrans" cxnId="{C010C96A-E4B5-440A-A49A-52DD812486B6}">
      <dgm:prSet/>
      <dgm:spPr/>
      <dgm:t>
        <a:bodyPr/>
        <a:lstStyle/>
        <a:p>
          <a:endParaRPr lang="en-GB" sz="1100"/>
        </a:p>
      </dgm:t>
    </dgm:pt>
    <dgm:pt modelId="{E0C996F0-35E3-46D4-A894-D586EB1B96E5}" type="pres">
      <dgm:prSet presAssocID="{9AF70EB9-F7B4-4273-A8F3-636D614AD6C1}" presName="Name0" presStyleCnt="0">
        <dgm:presLayoutVars>
          <dgm:dir/>
          <dgm:animLvl val="lvl"/>
          <dgm:resizeHandles val="exact"/>
        </dgm:presLayoutVars>
      </dgm:prSet>
      <dgm:spPr/>
    </dgm:pt>
    <dgm:pt modelId="{07A64A50-736D-4F25-A68D-922A982A4C40}" type="pres">
      <dgm:prSet presAssocID="{29F2FC5C-ECF6-466E-8706-D736C4499140}" presName="boxAndChildren" presStyleCnt="0"/>
      <dgm:spPr/>
    </dgm:pt>
    <dgm:pt modelId="{0794C23B-43E0-406F-BB94-388BD7C952AC}" type="pres">
      <dgm:prSet presAssocID="{29F2FC5C-ECF6-466E-8706-D736C4499140}" presName="parentTextBox" presStyleLbl="node1" presStyleIdx="0" presStyleCnt="2"/>
      <dgm:spPr/>
    </dgm:pt>
    <dgm:pt modelId="{AAA7CF0F-9295-4850-9AC5-8474D889A05D}" type="pres">
      <dgm:prSet presAssocID="{9497827A-4770-49E1-9962-255E36ADEF69}" presName="sp" presStyleCnt="0"/>
      <dgm:spPr/>
    </dgm:pt>
    <dgm:pt modelId="{52BED2CE-DB0C-4EA1-B0DF-A3EDBCAE29BC}" type="pres">
      <dgm:prSet presAssocID="{9FB1ACA9-2471-4313-9CF6-80B3F799BFA3}" presName="arrowAndChildren" presStyleCnt="0"/>
      <dgm:spPr/>
    </dgm:pt>
    <dgm:pt modelId="{0FFAD96F-FCD5-420A-8461-EE7A7567B806}" type="pres">
      <dgm:prSet presAssocID="{9FB1ACA9-2471-4313-9CF6-80B3F799BFA3}" presName="parentTextArrow" presStyleLbl="node1" presStyleIdx="1" presStyleCnt="2"/>
      <dgm:spPr/>
    </dgm:pt>
  </dgm:ptLst>
  <dgm:cxnLst>
    <dgm:cxn modelId="{C010C96A-E4B5-440A-A49A-52DD812486B6}" srcId="{9AF70EB9-F7B4-4273-A8F3-636D614AD6C1}" destId="{29F2FC5C-ECF6-466E-8706-D736C4499140}" srcOrd="1" destOrd="0" parTransId="{F951694F-8F93-430B-8F7D-95B3CFF65CA4}" sibTransId="{DFA21B91-3A66-4C30-B25C-1B2A9E06C244}"/>
    <dgm:cxn modelId="{F236CC83-ECCC-4856-8C83-64D3D97B83B9}" srcId="{9AF70EB9-F7B4-4273-A8F3-636D614AD6C1}" destId="{9FB1ACA9-2471-4313-9CF6-80B3F799BFA3}" srcOrd="0" destOrd="0" parTransId="{9A476870-223B-4170-B1B5-DC46E9FFB389}" sibTransId="{9497827A-4770-49E1-9962-255E36ADEF69}"/>
    <dgm:cxn modelId="{8C080C8C-5D36-4701-B71D-A9B456395208}" type="presOf" srcId="{9FB1ACA9-2471-4313-9CF6-80B3F799BFA3}" destId="{0FFAD96F-FCD5-420A-8461-EE7A7567B806}" srcOrd="0" destOrd="0" presId="urn:microsoft.com/office/officeart/2005/8/layout/process4"/>
    <dgm:cxn modelId="{46733FA8-5A97-42A1-BFA5-B0C6FEEB7E06}" type="presOf" srcId="{29F2FC5C-ECF6-466E-8706-D736C4499140}" destId="{0794C23B-43E0-406F-BB94-388BD7C952AC}" srcOrd="0" destOrd="0" presId="urn:microsoft.com/office/officeart/2005/8/layout/process4"/>
    <dgm:cxn modelId="{092A89B9-587E-4B32-8792-309EE410CA8D}" type="presOf" srcId="{9AF70EB9-F7B4-4273-A8F3-636D614AD6C1}" destId="{E0C996F0-35E3-46D4-A894-D586EB1B96E5}" srcOrd="0" destOrd="0" presId="urn:microsoft.com/office/officeart/2005/8/layout/process4"/>
    <dgm:cxn modelId="{B3AE9328-E468-41C7-94A8-ACF40A6619E6}" type="presParOf" srcId="{E0C996F0-35E3-46D4-A894-D586EB1B96E5}" destId="{07A64A50-736D-4F25-A68D-922A982A4C40}" srcOrd="0" destOrd="0" presId="urn:microsoft.com/office/officeart/2005/8/layout/process4"/>
    <dgm:cxn modelId="{A7A71723-29F2-49B1-A3CB-5C6C3FD6ED45}" type="presParOf" srcId="{07A64A50-736D-4F25-A68D-922A982A4C40}" destId="{0794C23B-43E0-406F-BB94-388BD7C952AC}" srcOrd="0" destOrd="0" presId="urn:microsoft.com/office/officeart/2005/8/layout/process4"/>
    <dgm:cxn modelId="{75E37BF0-A9E6-4240-8C06-42CE20211C7F}" type="presParOf" srcId="{E0C996F0-35E3-46D4-A894-D586EB1B96E5}" destId="{AAA7CF0F-9295-4850-9AC5-8474D889A05D}" srcOrd="1" destOrd="0" presId="urn:microsoft.com/office/officeart/2005/8/layout/process4"/>
    <dgm:cxn modelId="{67C5B7B9-5241-4C58-857F-D265F84D604E}" type="presParOf" srcId="{E0C996F0-35E3-46D4-A894-D586EB1B96E5}" destId="{52BED2CE-DB0C-4EA1-B0DF-A3EDBCAE29BC}" srcOrd="2" destOrd="0" presId="urn:microsoft.com/office/officeart/2005/8/layout/process4"/>
    <dgm:cxn modelId="{EFA5A8E0-6F14-470F-B83A-80B235D5C97A}" type="presParOf" srcId="{52BED2CE-DB0C-4EA1-B0DF-A3EDBCAE29BC}" destId="{0FFAD96F-FCD5-420A-8461-EE7A7567B806}"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r>
            <a:rPr lang="en-GB" sz="1200" dirty="0"/>
            <a:t>Direct </a:t>
          </a:r>
        </a:p>
        <a:p>
          <a:r>
            <a:rPr lang="en-GB" sz="1200" dirty="0"/>
            <a:t>1,408</a:t>
          </a:r>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321</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86</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0DCFC68A-E62D-4EF2-A976-49309889065E}">
      <dgm:prSet custT="1"/>
      <dgm:spPr>
        <a:solidFill>
          <a:schemeClr val="accent3">
            <a:lumMod val="50000"/>
          </a:schemeClr>
        </a:solidFill>
      </dgm:spPr>
      <dgm:t>
        <a:bodyPr/>
        <a:lstStyle/>
        <a:p>
          <a:r>
            <a:rPr lang="en-GB" sz="1200" dirty="0"/>
            <a:t>Total </a:t>
          </a:r>
        </a:p>
        <a:p>
          <a:r>
            <a:rPr lang="en-GB" sz="1200" dirty="0"/>
            <a:t>1,816</a:t>
          </a:r>
        </a:p>
      </dgm:t>
    </dgm:pt>
    <dgm:pt modelId="{D096DAE1-28A8-4640-B95C-E6B9A8FF3A02}" type="parTrans" cxnId="{F60F99B3-CFA0-4A44-8073-F474C4C5E89F}">
      <dgm:prSet/>
      <dgm:spPr/>
      <dgm:t>
        <a:bodyPr/>
        <a:lstStyle/>
        <a:p>
          <a:endParaRPr lang="en-GB"/>
        </a:p>
      </dgm:t>
    </dgm:pt>
    <dgm:pt modelId="{A6A0F2B0-F6CF-4E81-A76D-8B44448A9292}" type="sibTrans" cxnId="{F60F99B3-CFA0-4A44-8073-F474C4C5E89F}">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6281C438-E21C-4DE0-A6A0-456F297C3CE0}" type="pres">
      <dgm:prSet presAssocID="{456A1E9D-2E0E-4F33-9AD2-FF64DFEA5B76}" presName="sibTrans" presStyleCnt="0"/>
      <dgm:spPr/>
    </dgm:pt>
    <dgm:pt modelId="{1FDE5A7A-1A8A-4A0C-8AC3-B194CACC948E}" type="pres">
      <dgm:prSet presAssocID="{0DCFC68A-E62D-4EF2-A976-49309889065E}"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0892096A-E5FD-4A6B-8178-510C0DDF290F}" type="presOf" srcId="{0DCFC68A-E62D-4EF2-A976-49309889065E}" destId="{1FDE5A7A-1A8A-4A0C-8AC3-B194CACC948E}" srcOrd="0" destOrd="0" presId="urn:microsoft.com/office/officeart/2005/8/layout/hProcess9"/>
    <dgm:cxn modelId="{7F615297-49D7-4BA0-B35D-A0724ABC45BB}" type="presOf" srcId="{44B35E83-05AB-4685-8278-C6F377F604A0}" destId="{58BE4C59-F161-4C18-B150-AE47E3E23776}" srcOrd="0" destOrd="0" presId="urn:microsoft.com/office/officeart/2005/8/layout/hProcess9"/>
    <dgm:cxn modelId="{8E9E71AA-BFE5-43FD-AF78-E85C1D3F95A0}" type="presOf" srcId="{D2B093C4-8F4F-498D-BB2B-346467F08024}" destId="{4920BF9A-2356-4A2A-A1B0-0ABDD7D4769A}" srcOrd="0" destOrd="0" presId="urn:microsoft.com/office/officeart/2005/8/layout/hProcess9"/>
    <dgm:cxn modelId="{F60F99B3-CFA0-4A44-8073-F474C4C5E89F}" srcId="{A1D14C17-52C8-4328-B289-272D1230E949}" destId="{0DCFC68A-E62D-4EF2-A976-49309889065E}" srcOrd="3" destOrd="0" parTransId="{D096DAE1-28A8-4640-B95C-E6B9A8FF3A02}" sibTransId="{A6A0F2B0-F6CF-4E81-A76D-8B44448A9292}"/>
    <dgm:cxn modelId="{902975B4-0639-4FDA-8117-10B5B3DFFE4A}" type="presOf" srcId="{3428ECEB-4622-46FD-92FC-AC44B9AA4B78}" destId="{A8C86B64-AF93-4804-A74E-CEC2A703E71D}" srcOrd="0" destOrd="0" presId="urn:microsoft.com/office/officeart/2005/8/layout/hProcess9"/>
    <dgm:cxn modelId="{0D7567B6-284F-4F42-BE03-DBF438A374F5}" type="presOf" srcId="{A1D14C17-52C8-4328-B289-272D1230E949}" destId="{6E531C1E-E198-4220-95B8-220714C278F9}" srcOrd="0" destOrd="0" presId="urn:microsoft.com/office/officeart/2005/8/layout/hProcess9"/>
    <dgm:cxn modelId="{ECA3F3DB-505B-41EC-8625-E98DEE42ADFD}" srcId="{A1D14C17-52C8-4328-B289-272D1230E949}" destId="{44B35E83-05AB-4685-8278-C6F377F604A0}" srcOrd="1" destOrd="0" parTransId="{F90C2334-DD72-4AEA-B5F2-52307BAB675B}" sibTransId="{68F34E23-AEE5-4AE5-9E79-398AE99A6ED7}"/>
    <dgm:cxn modelId="{A4F79715-908E-4026-B942-A548EE6F353E}" type="presParOf" srcId="{6E531C1E-E198-4220-95B8-220714C278F9}" destId="{AAE77F5B-8ACF-4C1C-B901-68E9D416105C}" srcOrd="0" destOrd="0" presId="urn:microsoft.com/office/officeart/2005/8/layout/hProcess9"/>
    <dgm:cxn modelId="{CBEE5118-4130-4C6A-AE34-1C3DF2E17F71}" type="presParOf" srcId="{6E531C1E-E198-4220-95B8-220714C278F9}" destId="{6F9C4B2C-809A-4FE4-83B4-CAD0E72D1C3B}" srcOrd="1" destOrd="0" presId="urn:microsoft.com/office/officeart/2005/8/layout/hProcess9"/>
    <dgm:cxn modelId="{D19757CA-25D4-41C6-A0E1-66AAA80A8989}" type="presParOf" srcId="{6F9C4B2C-809A-4FE4-83B4-CAD0E72D1C3B}" destId="{A8C86B64-AF93-4804-A74E-CEC2A703E71D}" srcOrd="0" destOrd="0" presId="urn:microsoft.com/office/officeart/2005/8/layout/hProcess9"/>
    <dgm:cxn modelId="{5CFDF004-656A-48ED-822F-D5A788976BFF}" type="presParOf" srcId="{6F9C4B2C-809A-4FE4-83B4-CAD0E72D1C3B}" destId="{B90251CF-BEFF-4B68-9070-1F0ACE91A51F}" srcOrd="1" destOrd="0" presId="urn:microsoft.com/office/officeart/2005/8/layout/hProcess9"/>
    <dgm:cxn modelId="{89AF8F52-0740-4026-820D-32F5DF311892}" type="presParOf" srcId="{6F9C4B2C-809A-4FE4-83B4-CAD0E72D1C3B}" destId="{58BE4C59-F161-4C18-B150-AE47E3E23776}" srcOrd="2" destOrd="0" presId="urn:microsoft.com/office/officeart/2005/8/layout/hProcess9"/>
    <dgm:cxn modelId="{9CF7AE28-4B7B-4E89-8DD0-1BC83E4AF726}" type="presParOf" srcId="{6F9C4B2C-809A-4FE4-83B4-CAD0E72D1C3B}" destId="{8DB0EADB-11F6-41F9-BC28-8CEA2E180341}" srcOrd="3" destOrd="0" presId="urn:microsoft.com/office/officeart/2005/8/layout/hProcess9"/>
    <dgm:cxn modelId="{E08BC106-157E-4060-BBBE-F24678CFDC9F}" type="presParOf" srcId="{6F9C4B2C-809A-4FE4-83B4-CAD0E72D1C3B}" destId="{4920BF9A-2356-4A2A-A1B0-0ABDD7D4769A}" srcOrd="4" destOrd="0" presId="urn:microsoft.com/office/officeart/2005/8/layout/hProcess9"/>
    <dgm:cxn modelId="{B7C2D3FE-4482-4C0C-A4C5-C68FC0BD0D2C}" type="presParOf" srcId="{6F9C4B2C-809A-4FE4-83B4-CAD0E72D1C3B}" destId="{6281C438-E21C-4DE0-A6A0-456F297C3CE0}" srcOrd="5" destOrd="0" presId="urn:microsoft.com/office/officeart/2005/8/layout/hProcess9"/>
    <dgm:cxn modelId="{682948D8-14FC-4366-B083-9210539773CA}" type="presParOf" srcId="{6F9C4B2C-809A-4FE4-83B4-CAD0E72D1C3B}" destId="{1FDE5A7A-1A8A-4A0C-8AC3-B194CACC948E}"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dgm:spPr>
        <a:solidFill>
          <a:schemeClr val="accent3">
            <a:lumMod val="50000"/>
          </a:schemeClr>
        </a:solidFill>
        <a:ln>
          <a:solidFill>
            <a:schemeClr val="accent3">
              <a:lumMod val="50000"/>
            </a:schemeClr>
          </a:solidFill>
        </a:ln>
      </dgm:spPr>
      <dgm:t>
        <a:bodyPr/>
        <a:lstStyle/>
        <a:p>
          <a:r>
            <a:rPr lang="en-GB" dirty="0"/>
            <a:t>Accommodation</a:t>
          </a:r>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2E254D90-2D50-4CF5-A305-AAA097A8AA54}">
      <dgm:prSet phldrT="[Text]"/>
      <dgm:spPr>
        <a:solidFill>
          <a:schemeClr val="accent3">
            <a:lumMod val="50000"/>
          </a:schemeClr>
        </a:solidFill>
        <a:ln>
          <a:solidFill>
            <a:schemeClr val="accent3">
              <a:lumMod val="50000"/>
            </a:schemeClr>
          </a:solidFill>
        </a:ln>
      </dgm:spPr>
      <dgm:t>
        <a:bodyPr/>
        <a:lstStyle/>
        <a:p>
          <a:r>
            <a:rPr lang="en-GB" dirty="0"/>
            <a:t>UK staying visitors 		£17,572,000	</a:t>
          </a:r>
        </a:p>
      </dgm:t>
    </dgm:pt>
    <dgm:pt modelId="{4C3DE5D9-0724-4C0F-A134-6B270261B7CF}" type="parTrans" cxnId="{1047B3E0-B4CC-46A1-BBE8-6828159C145F}">
      <dgm:prSet/>
      <dgm:spPr/>
      <dgm:t>
        <a:bodyPr/>
        <a:lstStyle/>
        <a:p>
          <a:endParaRPr lang="en-GB"/>
        </a:p>
      </dgm:t>
    </dgm:pt>
    <dgm:pt modelId="{7ED2C459-1A82-4EA5-81D7-872049CF1B5C}" type="sibTrans" cxnId="{1047B3E0-B4CC-46A1-BBE8-6828159C145F}">
      <dgm:prSet/>
      <dgm:spPr/>
      <dgm:t>
        <a:bodyPr/>
        <a:lstStyle/>
        <a:p>
          <a:endParaRPr lang="en-GB"/>
        </a:p>
      </dgm:t>
    </dgm:pt>
    <dgm:pt modelId="{C0A94DBB-217D-4142-9956-C9EAFB338430}">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£6,268,000</a:t>
          </a:r>
          <a:endParaRPr lang="en-GB" dirty="0"/>
        </a:p>
      </dgm:t>
    </dgm:pt>
    <dgm:pt modelId="{05587F60-2F1F-44D8-A4A3-C7686BDEE541}" type="parTrans" cxnId="{E45A0638-2DDE-44DC-A8C3-9D9820A0EB50}">
      <dgm:prSet/>
      <dgm:spPr/>
      <dgm:t>
        <a:bodyPr/>
        <a:lstStyle/>
        <a:p>
          <a:endParaRPr lang="en-GB"/>
        </a:p>
      </dgm:t>
    </dgm:pt>
    <dgm:pt modelId="{73269638-E285-44B2-9D2C-5D95903C813E}" type="sibTrans" cxnId="{E45A0638-2DDE-44DC-A8C3-9D9820A0EB50}">
      <dgm:prSet/>
      <dgm:spPr/>
      <dgm:t>
        <a:bodyPr/>
        <a:lstStyle/>
        <a:p>
          <a:endParaRPr lang="en-GB"/>
        </a:p>
      </dgm:t>
    </dgm:pt>
    <dgm:pt modelId="{92AC7E8E-FE18-4BFE-9C49-AF059B947B17}">
      <dgm:prSet phldrT="[Text]"/>
      <dgm:spPr>
        <a:solidFill>
          <a:schemeClr val="accent3">
            <a:lumMod val="50000"/>
          </a:schemeClr>
        </a:solidFill>
        <a:ln>
          <a:solidFill>
            <a:schemeClr val="accent3">
              <a:lumMod val="50000"/>
            </a:schemeClr>
          </a:solidFill>
        </a:ln>
      </dgm:spPr>
      <dgm:t>
        <a:bodyPr/>
        <a:lstStyle/>
        <a:p>
          <a:r>
            <a:rPr lang="en-GB" dirty="0"/>
            <a:t>Shopping</a:t>
          </a:r>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dgm:spPr>
        <a:solidFill>
          <a:schemeClr val="accent3">
            <a:lumMod val="50000"/>
          </a:schemeClr>
        </a:solidFill>
        <a:ln>
          <a:solidFill>
            <a:schemeClr val="accent3">
              <a:lumMod val="50000"/>
            </a:schemeClr>
          </a:solidFill>
        </a:ln>
      </dgm:spPr>
      <dgm:t>
        <a:bodyPr/>
        <a:lstStyle/>
        <a:p>
          <a:r>
            <a:rPr lang="en-GB" dirty="0"/>
            <a:t>Food &amp; drink</a:t>
          </a:r>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9F1B9E42-74FF-4C8B-93AA-67E8379C4BB8}">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£9,869,000</a:t>
          </a:r>
          <a:endParaRPr lang="en-GB" dirty="0"/>
        </a:p>
      </dgm:t>
    </dgm:pt>
    <dgm:pt modelId="{A405DBE7-A133-4F57-A458-8E38CA109C5D}" type="parTrans" cxnId="{DFA31F93-7641-4325-BABB-B511BC69E28D}">
      <dgm:prSet/>
      <dgm:spPr/>
      <dgm:t>
        <a:bodyPr/>
        <a:lstStyle/>
        <a:p>
          <a:endParaRPr lang="en-GB"/>
        </a:p>
      </dgm:t>
    </dgm:pt>
    <dgm:pt modelId="{A4845C0C-2F81-433B-AE0C-F113F9075BE7}" type="sibTrans" cxnId="{DFA31F93-7641-4325-BABB-B511BC69E28D}">
      <dgm:prSet/>
      <dgm:spPr/>
      <dgm:t>
        <a:bodyPr/>
        <a:lstStyle/>
        <a:p>
          <a:endParaRPr lang="en-GB"/>
        </a:p>
      </dgm:t>
    </dgm:pt>
    <dgm:pt modelId="{664621DA-54CE-44A5-90F5-39A0A8D86CCC}">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£4,762,000</a:t>
          </a:r>
          <a:endParaRPr lang="en-GB" dirty="0"/>
        </a:p>
      </dgm:t>
    </dgm:pt>
    <dgm:pt modelId="{B645A75F-B0F5-4525-A393-A6178A1967EE}" type="parTrans" cxnId="{4D91C3AD-5E5A-4D7E-A490-75D6D18FB62C}">
      <dgm:prSet/>
      <dgm:spPr/>
      <dgm:t>
        <a:bodyPr/>
        <a:lstStyle/>
        <a:p>
          <a:endParaRPr lang="en-GB"/>
        </a:p>
      </dgm:t>
    </dgm:pt>
    <dgm:pt modelId="{0F2B240E-7AC3-499A-ADC9-84963F25DC83}" type="sibTrans" cxnId="{4D91C3AD-5E5A-4D7E-A490-75D6D18FB62C}">
      <dgm:prSet/>
      <dgm:spPr/>
      <dgm:t>
        <a:bodyPr/>
        <a:lstStyle/>
        <a:p>
          <a:endParaRPr lang="en-GB"/>
        </a:p>
      </dgm:t>
    </dgm:pt>
    <dgm:pt modelId="{BEB0E4BC-2D3D-41EF-A180-DF89DB15CB55}">
      <dgm:prSet/>
      <dgm:spPr>
        <a:solidFill>
          <a:schemeClr val="accent3">
            <a:lumMod val="50000"/>
          </a:schemeClr>
        </a:solidFill>
        <a:ln>
          <a:solidFill>
            <a:schemeClr val="accent3">
              <a:lumMod val="50000"/>
            </a:schemeClr>
          </a:solidFill>
        </a:ln>
      </dgm:spPr>
      <dgm:t>
        <a:bodyPr/>
        <a:lstStyle/>
        <a:p>
          <a:r>
            <a:rPr lang="en-GB" dirty="0"/>
            <a:t>Attractions/entertainment</a:t>
          </a:r>
        </a:p>
      </dgm:t>
    </dgm:pt>
    <dgm:pt modelId="{AFA09A4E-33B8-4C0E-A277-DA230D184FC3}" type="parTrans" cxnId="{6E285C94-90FF-4016-9AD8-E9BBC9F01D75}">
      <dgm:prSet/>
      <dgm:spPr/>
      <dgm:t>
        <a:bodyPr/>
        <a:lstStyle/>
        <a:p>
          <a:endParaRPr lang="en-GB"/>
        </a:p>
      </dgm:t>
    </dgm:pt>
    <dgm:pt modelId="{396F7466-A8E1-4C15-B217-2C6F14F2785F}" type="sibTrans" cxnId="{6E285C94-90FF-4016-9AD8-E9BBC9F01D75}">
      <dgm:prSet/>
      <dgm:spPr/>
      <dgm:t>
        <a:bodyPr/>
        <a:lstStyle/>
        <a:p>
          <a:endParaRPr lang="en-GB"/>
        </a:p>
      </dgm:t>
    </dgm:pt>
    <dgm:pt modelId="{D3B15B0B-20E6-4579-92A5-C294C39A2F4D}">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£2,281,000</a:t>
          </a:r>
          <a:endParaRPr lang="en-GB" dirty="0"/>
        </a:p>
      </dgm:t>
    </dgm:pt>
    <dgm:pt modelId="{7FB3B458-5EE7-48E7-80D1-6C14A12BEBAB}" type="parTrans" cxnId="{1B10A241-FB13-440B-BEAC-874D6D51104A}">
      <dgm:prSet/>
      <dgm:spPr/>
      <dgm:t>
        <a:bodyPr/>
        <a:lstStyle/>
        <a:p>
          <a:endParaRPr lang="en-GB"/>
        </a:p>
      </dgm:t>
    </dgm:pt>
    <dgm:pt modelId="{C53037B6-994A-45ED-AC7F-C673966BCCD0}" type="sibTrans" cxnId="{1B10A241-FB13-440B-BEAC-874D6D51104A}">
      <dgm:prSet/>
      <dgm:spPr/>
      <dgm:t>
        <a:bodyPr/>
        <a:lstStyle/>
        <a:p>
          <a:endParaRPr lang="en-GB"/>
        </a:p>
      </dgm:t>
    </dgm:pt>
    <dgm:pt modelId="{0A58E1C3-8043-4D06-B3F0-EB607E01CEA3}">
      <dgm:prSet/>
      <dgm:spPr>
        <a:solidFill>
          <a:schemeClr val="accent3">
            <a:lumMod val="50000"/>
          </a:schemeClr>
        </a:solidFill>
        <a:ln>
          <a:solidFill>
            <a:schemeClr val="accent3">
              <a:lumMod val="50000"/>
            </a:schemeClr>
          </a:solidFill>
        </a:ln>
      </dgm:spPr>
      <dgm:t>
        <a:bodyPr/>
        <a:lstStyle/>
        <a:p>
          <a:r>
            <a:rPr lang="en-GB" dirty="0"/>
            <a:t>Travel</a:t>
          </a:r>
        </a:p>
      </dgm:t>
    </dgm:pt>
    <dgm:pt modelId="{F8E346B3-22D0-4A6D-9128-EEB20C277D31}" type="parTrans" cxnId="{6AA169EF-FA6F-49E6-9A45-F313910F2AC7}">
      <dgm:prSet/>
      <dgm:spPr/>
      <dgm:t>
        <a:bodyPr/>
        <a:lstStyle/>
        <a:p>
          <a:endParaRPr lang="en-GB"/>
        </a:p>
      </dgm:t>
    </dgm:pt>
    <dgm:pt modelId="{FDFEF38D-497D-47FC-8214-77E1F81CD984}" type="sibTrans" cxnId="{6AA169EF-FA6F-49E6-9A45-F313910F2AC7}">
      <dgm:prSet/>
      <dgm:spPr/>
      <dgm:t>
        <a:bodyPr/>
        <a:lstStyle/>
        <a:p>
          <a:endParaRPr lang="en-GB"/>
        </a:p>
      </dgm:t>
    </dgm:pt>
    <dgm:pt modelId="{03FEE947-7337-4B4E-847B-20B1B0FCD86C}">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£9,954,000</a:t>
          </a:r>
          <a:endParaRPr lang="en-GB" dirty="0"/>
        </a:p>
      </dgm:t>
    </dgm:pt>
    <dgm:pt modelId="{B07E139A-76F4-488A-BCAD-B10CB7B131F0}" type="parTrans" cxnId="{429184A8-54D4-4624-A112-814460BD65AC}">
      <dgm:prSet/>
      <dgm:spPr/>
      <dgm:t>
        <a:bodyPr/>
        <a:lstStyle/>
        <a:p>
          <a:endParaRPr lang="en-GB"/>
        </a:p>
      </dgm:t>
    </dgm:pt>
    <dgm:pt modelId="{C5951B2D-7FDB-4FB8-8EB6-C9D72428DB1C}" type="sibTrans" cxnId="{429184A8-54D4-4624-A112-814460BD65AC}">
      <dgm:prSet/>
      <dgm:spPr/>
      <dgm:t>
        <a:bodyPr/>
        <a:lstStyle/>
        <a:p>
          <a:endParaRPr lang="en-GB"/>
        </a:p>
      </dgm:t>
    </dgm:pt>
    <dgm:pt modelId="{AEE6CCC4-5DB8-466A-A8BE-1F554E6B7DF0}">
      <dgm:prSet phldrT="[Text]"/>
      <dgm:spPr>
        <a:solidFill>
          <a:schemeClr val="accent3">
            <a:lumMod val="50000"/>
          </a:schemeClr>
        </a:solidFill>
        <a:ln>
          <a:solidFill>
            <a:schemeClr val="accent3">
              <a:lumMod val="50000"/>
            </a:schemeClr>
          </a:solidFill>
        </a:ln>
      </dgm:spPr>
      <dgm:t>
        <a:bodyPr/>
        <a:lstStyle/>
        <a:p>
          <a:r>
            <a:rPr lang="en-GB" dirty="0"/>
            <a:t>Day visitors			</a:t>
          </a:r>
          <a:r>
            <a:rPr lang="en-GB" b="0" i="0" u="none" dirty="0"/>
            <a:t>£59,743,000</a:t>
          </a:r>
          <a:endParaRPr lang="en-GB" dirty="0"/>
        </a:p>
      </dgm:t>
    </dgm:pt>
    <dgm:pt modelId="{B895B311-5C22-474C-B04A-8240C34F37A5}" type="parTrans" cxnId="{C8529B77-95B0-4643-B92B-D096FD458B0A}">
      <dgm:prSet/>
      <dgm:spPr/>
      <dgm:t>
        <a:bodyPr/>
        <a:lstStyle/>
        <a:p>
          <a:endParaRPr lang="en-GB"/>
        </a:p>
      </dgm:t>
    </dgm:pt>
    <dgm:pt modelId="{2F9CA9DC-8A28-42E9-96CB-28C87BFCECDA}" type="sibTrans" cxnId="{C8529B77-95B0-4643-B92B-D096FD458B0A}">
      <dgm:prSet/>
      <dgm:spPr/>
      <dgm:t>
        <a:bodyPr/>
        <a:lstStyle/>
        <a:p>
          <a:endParaRPr lang="en-GB"/>
        </a:p>
      </dgm:t>
    </dgm:pt>
    <dgm:pt modelId="{E2FB2116-AD4F-41C7-8B37-51A7E78A41C6}">
      <dgm:prSet phldrT="[Text]"/>
      <dgm:spPr>
        <a:solidFill>
          <a:schemeClr val="accent3">
            <a:lumMod val="50000"/>
          </a:schemeClr>
        </a:solidFill>
        <a:ln>
          <a:solidFill>
            <a:schemeClr val="accent3">
              <a:lumMod val="50000"/>
            </a:schemeClr>
          </a:solidFill>
        </a:ln>
      </dgm:spPr>
      <dgm:t>
        <a:bodyPr/>
        <a:lstStyle/>
        <a:p>
          <a:r>
            <a:rPr lang="en-GB" dirty="0"/>
            <a:t>Day visitors			</a:t>
          </a:r>
          <a:r>
            <a:rPr lang="en-GB" b="0" i="0" u="none" dirty="0"/>
            <a:t>£44,226,000</a:t>
          </a:r>
          <a:endParaRPr lang="en-GB" dirty="0"/>
        </a:p>
      </dgm:t>
    </dgm:pt>
    <dgm:pt modelId="{F1877CE3-57FB-42AB-96AF-E3704425CB76}" type="parTrans" cxnId="{B940DCC8-9244-4DD1-8F79-3847E15D6785}">
      <dgm:prSet/>
      <dgm:spPr/>
      <dgm:t>
        <a:bodyPr/>
        <a:lstStyle/>
        <a:p>
          <a:endParaRPr lang="en-GB"/>
        </a:p>
      </dgm:t>
    </dgm:pt>
    <dgm:pt modelId="{E493DAE8-EDF9-4F30-ABE4-40D139E50459}" type="sibTrans" cxnId="{B940DCC8-9244-4DD1-8F79-3847E15D6785}">
      <dgm:prSet/>
      <dgm:spPr/>
      <dgm:t>
        <a:bodyPr/>
        <a:lstStyle/>
        <a:p>
          <a:endParaRPr lang="en-GB"/>
        </a:p>
      </dgm:t>
    </dgm:pt>
    <dgm:pt modelId="{6276EDEE-A00E-49DB-B1DD-6AE18492F4E5}">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£7,687,000</a:t>
          </a:r>
          <a:endParaRPr lang="en-GB" dirty="0"/>
        </a:p>
      </dgm:t>
    </dgm:pt>
    <dgm:pt modelId="{63AD8DDD-2808-4F94-9822-D56E1C026E53}" type="sibTrans" cxnId="{ACB0E45A-E3F4-44CA-91BC-E990A7F7A9A2}">
      <dgm:prSet/>
      <dgm:spPr/>
      <dgm:t>
        <a:bodyPr/>
        <a:lstStyle/>
        <a:p>
          <a:endParaRPr lang="en-GB"/>
        </a:p>
      </dgm:t>
    </dgm:pt>
    <dgm:pt modelId="{D973792A-B284-4475-AA17-CBE4CEED6F8D}" type="parTrans" cxnId="{ACB0E45A-E3F4-44CA-91BC-E990A7F7A9A2}">
      <dgm:prSet/>
      <dgm:spPr/>
      <dgm:t>
        <a:bodyPr/>
        <a:lstStyle/>
        <a:p>
          <a:endParaRPr lang="en-GB"/>
        </a:p>
      </dgm:t>
    </dgm:pt>
    <dgm:pt modelId="{94525BBE-D395-4186-8B8D-AC43FA0A5775}">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£6,941,000</a:t>
          </a:r>
          <a:endParaRPr lang="en-GB" dirty="0"/>
        </a:p>
      </dgm:t>
    </dgm:pt>
    <dgm:pt modelId="{6558EEC1-51EE-4A85-A133-6D9F3FC0FBBE}" type="sibTrans" cxnId="{6C492570-5FB8-449F-B752-9BB782549AB3}">
      <dgm:prSet/>
      <dgm:spPr/>
      <dgm:t>
        <a:bodyPr/>
        <a:lstStyle/>
        <a:p>
          <a:endParaRPr lang="en-GB"/>
        </a:p>
      </dgm:t>
    </dgm:pt>
    <dgm:pt modelId="{7ADC2D1E-9234-49F7-A831-59B2D9FCF892}" type="parTrans" cxnId="{6C492570-5FB8-449F-B752-9BB782549AB3}">
      <dgm:prSet/>
      <dgm:spPr/>
      <dgm:t>
        <a:bodyPr/>
        <a:lstStyle/>
        <a:p>
          <a:endParaRPr lang="en-GB"/>
        </a:p>
      </dgm:t>
    </dgm:pt>
    <dgm:pt modelId="{4BB18214-6A13-48FF-AD22-A0840E35B631}">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£4,863,000</a:t>
          </a:r>
          <a:endParaRPr lang="en-GB" dirty="0"/>
        </a:p>
      </dgm:t>
    </dgm:pt>
    <dgm:pt modelId="{863BEB06-E9F5-430C-9394-ABAAF30D45BB}" type="sibTrans" cxnId="{57238123-F567-45B5-90A9-35ED34EDC15A}">
      <dgm:prSet/>
      <dgm:spPr/>
      <dgm:t>
        <a:bodyPr/>
        <a:lstStyle/>
        <a:p>
          <a:endParaRPr lang="en-GB"/>
        </a:p>
      </dgm:t>
    </dgm:pt>
    <dgm:pt modelId="{7A1E00C9-CA9C-4D1D-9432-8794AA536E2B}" type="parTrans" cxnId="{57238123-F567-45B5-90A9-35ED34EDC15A}">
      <dgm:prSet/>
      <dgm:spPr/>
      <dgm:t>
        <a:bodyPr/>
        <a:lstStyle/>
        <a:p>
          <a:endParaRPr lang="en-GB"/>
        </a:p>
      </dgm:t>
    </dgm:pt>
    <dgm:pt modelId="{5A80173F-AA72-4535-8EE3-26CF1CD14057}">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£11,793,000</a:t>
          </a:r>
          <a:endParaRPr lang="en-GB" dirty="0"/>
        </a:p>
      </dgm:t>
    </dgm:pt>
    <dgm:pt modelId="{87FEBFF2-A71F-4423-96A4-8618167F6F84}" type="sibTrans" cxnId="{E63F3010-D17D-4372-8DAC-57A9DDDD4EC3}">
      <dgm:prSet/>
      <dgm:spPr/>
      <dgm:t>
        <a:bodyPr/>
        <a:lstStyle/>
        <a:p>
          <a:endParaRPr lang="en-GB"/>
        </a:p>
      </dgm:t>
    </dgm:pt>
    <dgm:pt modelId="{B868A52F-8384-417F-B2F2-C638964E9B27}" type="parTrans" cxnId="{E63F3010-D17D-4372-8DAC-57A9DDDD4EC3}">
      <dgm:prSet/>
      <dgm:spPr/>
      <dgm:t>
        <a:bodyPr/>
        <a:lstStyle/>
        <a:p>
          <a:endParaRPr lang="en-GB"/>
        </a:p>
      </dgm:t>
    </dgm:pt>
    <dgm:pt modelId="{52A68E9E-758A-4664-A17C-F003B12BD1A9}">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£2,776,000</a:t>
          </a:r>
          <a:endParaRPr lang="en-GB" dirty="0"/>
        </a:p>
      </dgm:t>
    </dgm:pt>
    <dgm:pt modelId="{CB364358-79DF-462B-BC69-FC159FCD9AF1}" type="sibTrans" cxnId="{10145A83-6712-4549-8243-FC8B0172BEB3}">
      <dgm:prSet/>
      <dgm:spPr/>
      <dgm:t>
        <a:bodyPr/>
        <a:lstStyle/>
        <a:p>
          <a:endParaRPr lang="en-GB"/>
        </a:p>
      </dgm:t>
    </dgm:pt>
    <dgm:pt modelId="{935DD292-F358-4DF1-B994-8ECF3085A515}" type="parTrans" cxnId="{10145A83-6712-4549-8243-FC8B0172BEB3}">
      <dgm:prSet/>
      <dgm:spPr/>
      <dgm:t>
        <a:bodyPr/>
        <a:lstStyle/>
        <a:p>
          <a:endParaRPr lang="en-GB"/>
        </a:p>
      </dgm:t>
    </dgm:pt>
    <dgm:pt modelId="{A5B9952D-B62B-4316-967D-E37FCBA9DE12}">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£15,099,000</a:t>
          </a:r>
          <a:endParaRPr lang="en-GB" dirty="0"/>
        </a:p>
      </dgm:t>
    </dgm:pt>
    <dgm:pt modelId="{6050CB09-0372-41E8-A933-7B4768BCA977}" type="sibTrans" cxnId="{F99E638E-CE34-4F02-A272-9551A362843E}">
      <dgm:prSet/>
      <dgm:spPr/>
      <dgm:t>
        <a:bodyPr/>
        <a:lstStyle/>
        <a:p>
          <a:endParaRPr lang="en-GB"/>
        </a:p>
      </dgm:t>
    </dgm:pt>
    <dgm:pt modelId="{36A242C7-DF7C-468D-9C79-253D2F85D1E4}" type="parTrans" cxnId="{F99E638E-CE34-4F02-A272-9551A362843E}">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5"/>
      <dgm:spPr/>
    </dgm:pt>
    <dgm:pt modelId="{07135594-93CB-4EFA-A35C-4C650CB7FD38}" type="pres">
      <dgm:prSet presAssocID="{FF9BA5F7-03F0-4E5D-B18A-DB63EDE739A8}" presName="img" presStyleLbl="fgImgPlace1" presStyleIdx="0" presStyleCnt="5"/>
      <dgm:spPr>
        <a:blipFill rotWithShape="1">
          <a:blip xmlns:r="http://schemas.openxmlformats.org/officeDocument/2006/relationships" r:embed="rId1"/>
          <a:stretch>
            <a:fillRect/>
          </a:stretch>
        </a:blipFill>
      </dgm:spPr>
    </dgm:pt>
    <dgm:pt modelId="{725BAA8B-762E-4F87-BC91-D4CCB38DA105}" type="pres">
      <dgm:prSet presAssocID="{FF9BA5F7-03F0-4E5D-B18A-DB63EDE739A8}" presName="text" presStyleLbl="node1" presStyleIdx="0" presStyleCnt="5">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5"/>
      <dgm:spPr/>
    </dgm:pt>
    <dgm:pt modelId="{67E5A9FF-6D57-4C71-B22F-E89DA984D429}" type="pres">
      <dgm:prSet presAssocID="{92AC7E8E-FE18-4BFE-9C49-AF059B947B17}" presName="img" presStyleLbl="fgImgPlace1" presStyleIdx="1" presStyleCnt="5"/>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5">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5"/>
      <dgm:spPr/>
    </dgm:pt>
    <dgm:pt modelId="{BE481B0E-BE93-41F3-AF47-51C9D354C9DD}" type="pres">
      <dgm:prSet presAssocID="{52852C69-A92A-426A-9A76-5BD2D6000253}" presName="img" presStyleLbl="fgImgPlace1" presStyleIdx="2" presStyleCnt="5"/>
      <dgm:spPr>
        <a:blipFill rotWithShape="1">
          <a:blip xmlns:r="http://schemas.openxmlformats.org/officeDocument/2006/relationships" r:embed="rId3"/>
          <a:stretch>
            <a:fillRect/>
          </a:stretch>
        </a:blipFill>
      </dgm:spPr>
    </dgm:pt>
    <dgm:pt modelId="{DD4D969C-D6C1-4A3C-B145-A6ADFF806CA2}" type="pres">
      <dgm:prSet presAssocID="{52852C69-A92A-426A-9A76-5BD2D6000253}" presName="text" presStyleLbl="node1" presStyleIdx="2" presStyleCnt="5">
        <dgm:presLayoutVars>
          <dgm:bulletEnabled val="1"/>
        </dgm:presLayoutVars>
      </dgm:prSet>
      <dgm:spPr/>
    </dgm:pt>
    <dgm:pt modelId="{0FC5F50E-34CA-4F6D-8EA5-BB7FEFAF973D}" type="pres">
      <dgm:prSet presAssocID="{D0EF8065-0784-4108-8732-C645597E9DC7}" presName="spacer" presStyleCnt="0"/>
      <dgm:spPr/>
    </dgm:pt>
    <dgm:pt modelId="{A5AA5621-765A-464E-8AFC-E57CD8939B99}" type="pres">
      <dgm:prSet presAssocID="{BEB0E4BC-2D3D-41EF-A180-DF89DB15CB55}" presName="comp" presStyleCnt="0"/>
      <dgm:spPr/>
    </dgm:pt>
    <dgm:pt modelId="{830A7FA2-A456-493B-8FA4-5D4167BB24C2}" type="pres">
      <dgm:prSet presAssocID="{BEB0E4BC-2D3D-41EF-A180-DF89DB15CB55}" presName="box" presStyleLbl="node1" presStyleIdx="3" presStyleCnt="5"/>
      <dgm:spPr/>
    </dgm:pt>
    <dgm:pt modelId="{41D7557A-3834-4E3C-A1F2-CE4D259E3BE9}" type="pres">
      <dgm:prSet presAssocID="{BEB0E4BC-2D3D-41EF-A180-DF89DB15CB55}" presName="img" presStyleLbl="fgImgPlace1" presStyleIdx="3" presStyleCnt="5"/>
      <dgm:spPr>
        <a:blipFill rotWithShape="1">
          <a:blip xmlns:r="http://schemas.openxmlformats.org/officeDocument/2006/relationships" r:embed="rId4"/>
          <a:stretch>
            <a:fillRect/>
          </a:stretch>
        </a:blipFill>
      </dgm:spPr>
    </dgm:pt>
    <dgm:pt modelId="{02995753-B3BC-47C0-8B3B-0691A0D9EE9D}" type="pres">
      <dgm:prSet presAssocID="{BEB0E4BC-2D3D-41EF-A180-DF89DB15CB55}" presName="text" presStyleLbl="node1" presStyleIdx="3" presStyleCnt="5">
        <dgm:presLayoutVars>
          <dgm:bulletEnabled val="1"/>
        </dgm:presLayoutVars>
      </dgm:prSet>
      <dgm:spPr/>
    </dgm:pt>
    <dgm:pt modelId="{B80DFBB9-6F78-4596-B7BB-9029C2D07F93}" type="pres">
      <dgm:prSet presAssocID="{396F7466-A8E1-4C15-B217-2C6F14F2785F}" presName="spacer" presStyleCnt="0"/>
      <dgm:spPr/>
    </dgm:pt>
    <dgm:pt modelId="{CAC60B93-90B4-4755-9B13-54AF53464D6E}" type="pres">
      <dgm:prSet presAssocID="{0A58E1C3-8043-4D06-B3F0-EB607E01CEA3}" presName="comp" presStyleCnt="0"/>
      <dgm:spPr/>
    </dgm:pt>
    <dgm:pt modelId="{463E5C89-85EF-40C2-AA58-6F1684FF4100}" type="pres">
      <dgm:prSet presAssocID="{0A58E1C3-8043-4D06-B3F0-EB607E01CEA3}" presName="box" presStyleLbl="node1" presStyleIdx="4" presStyleCnt="5"/>
      <dgm:spPr/>
    </dgm:pt>
    <dgm:pt modelId="{FE3E9036-0BA5-497B-B850-5E7CA2C560F9}" type="pres">
      <dgm:prSet presAssocID="{0A58E1C3-8043-4D06-B3F0-EB607E01CEA3}" presName="img" presStyleLbl="fgImgPlace1" presStyleIdx="4" presStyleCnt="5"/>
      <dgm:spPr>
        <a:blipFill rotWithShape="1">
          <a:blip xmlns:r="http://schemas.openxmlformats.org/officeDocument/2006/relationships" r:embed="rId5"/>
          <a:stretch>
            <a:fillRect/>
          </a:stretch>
        </a:blipFill>
      </dgm:spPr>
    </dgm:pt>
    <dgm:pt modelId="{68A22402-7CD0-42BB-9A4C-10E4888C8F19}" type="pres">
      <dgm:prSet presAssocID="{0A58E1C3-8043-4D06-B3F0-EB607E01CEA3}" presName="text" presStyleLbl="node1" presStyleIdx="4" presStyleCnt="5">
        <dgm:presLayoutVars>
          <dgm:bulletEnabled val="1"/>
        </dgm:presLayoutVars>
      </dgm:prSet>
      <dgm:spPr/>
    </dgm:pt>
  </dgm:ptLst>
  <dgm:cxnLst>
    <dgm:cxn modelId="{5174B900-7BE9-4452-B350-4121247CE53B}" type="presOf" srcId="{AEE6CCC4-5DB8-466A-A8BE-1F554E6B7DF0}" destId="{01E2BF79-A6D7-4E7F-8164-60ED1A27109C}" srcOrd="1" destOrd="3" presId="urn:microsoft.com/office/officeart/2005/8/layout/vList4"/>
    <dgm:cxn modelId="{7A27F903-D76F-4B4F-A6ED-E037A5AC5C66}" type="presOf" srcId="{4BB18214-6A13-48FF-AD22-A0840E35B631}" destId="{830A7FA2-A456-493B-8FA4-5D4167BB24C2}" srcOrd="0" destOrd="1" presId="urn:microsoft.com/office/officeart/2005/8/layout/vList4"/>
    <dgm:cxn modelId="{91F99007-98CF-498C-937A-D5D94778091A}" type="presOf" srcId="{664621DA-54CE-44A5-90F5-39A0A8D86CCC}" destId="{DD4D969C-D6C1-4A3C-B145-A6ADFF806CA2}" srcOrd="1" destOrd="2" presId="urn:microsoft.com/office/officeart/2005/8/layout/vList4"/>
    <dgm:cxn modelId="{9909F00C-4B3E-4C17-9A7A-1AB44D48C350}" type="presOf" srcId="{FF9BA5F7-03F0-4E5D-B18A-DB63EDE739A8}" destId="{54CBCDAF-85DE-4476-8DB2-2FD23D0204A1}" srcOrd="0" destOrd="0" presId="urn:microsoft.com/office/officeart/2005/8/layout/vList4"/>
    <dgm:cxn modelId="{E63F3010-D17D-4372-8DAC-57A9DDDD4EC3}" srcId="{BEB0E4BC-2D3D-41EF-A180-DF89DB15CB55}" destId="{5A80173F-AA72-4535-8EE3-26CF1CD14057}" srcOrd="2" destOrd="0" parTransId="{B868A52F-8384-417F-B2F2-C638964E9B27}" sibTransId="{87FEBFF2-A71F-4423-96A4-8618167F6F84}"/>
    <dgm:cxn modelId="{70E8EF19-D5BF-4FE8-A053-06853813F943}" type="presOf" srcId="{AEE6CCC4-5DB8-466A-A8BE-1F554E6B7DF0}" destId="{A21B2D68-1916-449F-B3F9-9C71363EFC9A}" srcOrd="0" destOrd="3"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F0433820-A55B-44A1-BB32-5DE1C7C85335}" type="presOf" srcId="{6276EDEE-A00E-49DB-B1DD-6AE18492F4E5}" destId="{A21B2D68-1916-449F-B3F9-9C71363EFC9A}" srcOrd="0" destOrd="2" presId="urn:microsoft.com/office/officeart/2005/8/layout/vList4"/>
    <dgm:cxn modelId="{6902CE20-63C4-464F-8AD2-FDC4EE6217AB}" type="presOf" srcId="{03FEE947-7337-4B4E-847B-20B1B0FCD86C}" destId="{68A22402-7CD0-42BB-9A4C-10E4888C8F19}" srcOrd="1" destOrd="1" presId="urn:microsoft.com/office/officeart/2005/8/layout/vList4"/>
    <dgm:cxn modelId="{57238123-F567-45B5-90A9-35ED34EDC15A}" srcId="{BEB0E4BC-2D3D-41EF-A180-DF89DB15CB55}" destId="{4BB18214-6A13-48FF-AD22-A0840E35B631}" srcOrd="0" destOrd="0" parTransId="{7A1E00C9-CA9C-4D1D-9432-8794AA536E2B}" sibTransId="{863BEB06-E9F5-430C-9394-ABAAF30D45BB}"/>
    <dgm:cxn modelId="{D8E35726-B2E1-4D08-BE49-FD6B503CA6C6}" type="presOf" srcId="{2E254D90-2D50-4CF5-A305-AAA097A8AA54}" destId="{725BAA8B-762E-4F87-BC91-D4CCB38DA105}" srcOrd="1" destOrd="1" presId="urn:microsoft.com/office/officeart/2005/8/layout/vList4"/>
    <dgm:cxn modelId="{E284E726-C3DA-450D-A4DC-4AC41B9F62D3}" type="presOf" srcId="{A5B9952D-B62B-4316-967D-E37FCBA9DE12}" destId="{68A22402-7CD0-42BB-9A4C-10E4888C8F19}" srcOrd="1" destOrd="3" presId="urn:microsoft.com/office/officeart/2005/8/layout/vList4"/>
    <dgm:cxn modelId="{C9458B31-3519-4697-917A-4680FF510B7A}" type="presOf" srcId="{D3B15B0B-20E6-4579-92A5-C294C39A2F4D}" destId="{02995753-B3BC-47C0-8B3B-0691A0D9EE9D}" srcOrd="1" destOrd="2" presId="urn:microsoft.com/office/officeart/2005/8/layout/vList4"/>
    <dgm:cxn modelId="{E45A0638-2DDE-44DC-A8C3-9D9820A0EB50}" srcId="{FF9BA5F7-03F0-4E5D-B18A-DB63EDE739A8}" destId="{C0A94DBB-217D-4142-9956-C9EAFB338430}" srcOrd="1" destOrd="0" parTransId="{05587F60-2F1F-44D8-A4A3-C7686BDEE541}" sibTransId="{73269638-E285-44B2-9D2C-5D95903C813E}"/>
    <dgm:cxn modelId="{89255138-96D5-4B20-AC94-2A1690D31793}" type="presOf" srcId="{52A68E9E-758A-4664-A17C-F003B12BD1A9}" destId="{68A22402-7CD0-42BB-9A4C-10E4888C8F19}" srcOrd="1" destOrd="2" presId="urn:microsoft.com/office/officeart/2005/8/layout/vList4"/>
    <dgm:cxn modelId="{6938C53B-F158-4EBA-B2E9-E9D170FB8E06}" type="presOf" srcId="{664621DA-54CE-44A5-90F5-39A0A8D86CCC}" destId="{EC01044B-3725-4505-9883-69AC7B66A4A1}" srcOrd="0" destOrd="2" presId="urn:microsoft.com/office/officeart/2005/8/layout/vList4"/>
    <dgm:cxn modelId="{3A6FDA40-3B0B-4825-BFCF-BAA38055E14E}" type="presOf" srcId="{E2FB2116-AD4F-41C7-8B37-51A7E78A41C6}" destId="{EC01044B-3725-4505-9883-69AC7B66A4A1}" srcOrd="0" destOrd="3" presId="urn:microsoft.com/office/officeart/2005/8/layout/vList4"/>
    <dgm:cxn modelId="{2A75DF5C-453D-479E-ADAE-74C9A260636A}" type="presOf" srcId="{52A68E9E-758A-4664-A17C-F003B12BD1A9}" destId="{463E5C89-85EF-40C2-AA58-6F1684FF4100}" srcOrd="0" destOrd="2" presId="urn:microsoft.com/office/officeart/2005/8/layout/vList4"/>
    <dgm:cxn modelId="{1B10A241-FB13-440B-BEAC-874D6D51104A}" srcId="{BEB0E4BC-2D3D-41EF-A180-DF89DB15CB55}" destId="{D3B15B0B-20E6-4579-92A5-C294C39A2F4D}" srcOrd="1" destOrd="0" parTransId="{7FB3B458-5EE7-48E7-80D1-6C14A12BEBAB}" sibTransId="{C53037B6-994A-45ED-AC7F-C673966BCCD0}"/>
    <dgm:cxn modelId="{B16FF763-B63D-41B0-84F5-491929FE133C}" type="presOf" srcId="{94525BBE-D395-4186-8B8D-AC43FA0A5775}" destId="{A21B2D68-1916-449F-B3F9-9C71363EFC9A}" srcOrd="0" destOrd="1" presId="urn:microsoft.com/office/officeart/2005/8/layout/vList4"/>
    <dgm:cxn modelId="{B82C3C6B-5561-4AF8-BE3D-2E08601041A2}" type="presOf" srcId="{0A58E1C3-8043-4D06-B3F0-EB607E01CEA3}" destId="{463E5C89-85EF-40C2-AA58-6F1684FF4100}" srcOrd="0" destOrd="0" presId="urn:microsoft.com/office/officeart/2005/8/layout/vList4"/>
    <dgm:cxn modelId="{6C492570-5FB8-449F-B752-9BB782549AB3}" srcId="{92AC7E8E-FE18-4BFE-9C49-AF059B947B17}" destId="{94525BBE-D395-4186-8B8D-AC43FA0A5775}" srcOrd="0" destOrd="0" parTransId="{7ADC2D1E-9234-49F7-A831-59B2D9FCF892}" sibTransId="{6558EEC1-51EE-4A85-A133-6D9F3FC0FBBE}"/>
    <dgm:cxn modelId="{BC702C52-A26D-4458-95EE-D2D372B29357}" type="presOf" srcId="{03FEE947-7337-4B4E-847B-20B1B0FCD86C}" destId="{463E5C89-85EF-40C2-AA58-6F1684FF4100}" srcOrd="0" destOrd="1" presId="urn:microsoft.com/office/officeart/2005/8/layout/vList4"/>
    <dgm:cxn modelId="{CFFE4872-D0CF-4F8C-8174-9CF7166C0D54}" type="presOf" srcId="{92AC7E8E-FE18-4BFE-9C49-AF059B947B17}" destId="{01E2BF79-A6D7-4E7F-8164-60ED1A27109C}" srcOrd="1" destOrd="0" presId="urn:microsoft.com/office/officeart/2005/8/layout/vList4"/>
    <dgm:cxn modelId="{E687E672-6F8D-469B-BD35-7F2766060DAA}" type="presOf" srcId="{94525BBE-D395-4186-8B8D-AC43FA0A5775}" destId="{01E2BF79-A6D7-4E7F-8164-60ED1A27109C}" srcOrd="1" destOrd="1"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C8529B77-95B0-4643-B92B-D096FD458B0A}" srcId="{92AC7E8E-FE18-4BFE-9C49-AF059B947B17}" destId="{AEE6CCC4-5DB8-466A-A8BE-1F554E6B7DF0}" srcOrd="2" destOrd="0" parTransId="{B895B311-5C22-474C-B04A-8240C34F37A5}" sibTransId="{2F9CA9DC-8A28-42E9-96CB-28C87BFCECDA}"/>
    <dgm:cxn modelId="{EDB1277A-166E-4528-9439-9CCDBB7538C3}" type="presOf" srcId="{D3B15B0B-20E6-4579-92A5-C294C39A2F4D}" destId="{830A7FA2-A456-493B-8FA4-5D4167BB24C2}" srcOrd="0" destOrd="2" presId="urn:microsoft.com/office/officeart/2005/8/layout/vList4"/>
    <dgm:cxn modelId="{ACB0E45A-E3F4-44CA-91BC-E990A7F7A9A2}" srcId="{92AC7E8E-FE18-4BFE-9C49-AF059B947B17}" destId="{6276EDEE-A00E-49DB-B1DD-6AE18492F4E5}" srcOrd="1" destOrd="0" parTransId="{D973792A-B284-4475-AA17-CBE4CEED6F8D}" sibTransId="{63AD8DDD-2808-4F94-9822-D56E1C026E53}"/>
    <dgm:cxn modelId="{61E8E07E-0BFD-4DD1-BC7E-E24927B9265F}" type="presOf" srcId="{E2FB2116-AD4F-41C7-8B37-51A7E78A41C6}" destId="{DD4D969C-D6C1-4A3C-B145-A6ADFF806CA2}" srcOrd="1" destOrd="3" presId="urn:microsoft.com/office/officeart/2005/8/layout/vList4"/>
    <dgm:cxn modelId="{7E516B82-16C2-4BB8-AE55-F4E6889F87C4}" type="presOf" srcId="{6276EDEE-A00E-49DB-B1DD-6AE18492F4E5}" destId="{01E2BF79-A6D7-4E7F-8164-60ED1A27109C}" srcOrd="1" destOrd="2" presId="urn:microsoft.com/office/officeart/2005/8/layout/vList4"/>
    <dgm:cxn modelId="{10145A83-6712-4549-8243-FC8B0172BEB3}" srcId="{0A58E1C3-8043-4D06-B3F0-EB607E01CEA3}" destId="{52A68E9E-758A-4664-A17C-F003B12BD1A9}" srcOrd="1" destOrd="0" parTransId="{935DD292-F358-4DF1-B994-8ECF3085A515}" sibTransId="{CB364358-79DF-462B-BC69-FC159FCD9AF1}"/>
    <dgm:cxn modelId="{F99E638E-CE34-4F02-A272-9551A362843E}" srcId="{0A58E1C3-8043-4D06-B3F0-EB607E01CEA3}" destId="{A5B9952D-B62B-4316-967D-E37FCBA9DE12}" srcOrd="2" destOrd="0" parTransId="{36A242C7-DF7C-468D-9C79-253D2F85D1E4}" sibTransId="{6050CB09-0372-41E8-A933-7B4768BCA977}"/>
    <dgm:cxn modelId="{DFA31F93-7641-4325-BABB-B511BC69E28D}" srcId="{52852C69-A92A-426A-9A76-5BD2D6000253}" destId="{9F1B9E42-74FF-4C8B-93AA-67E8379C4BB8}" srcOrd="0" destOrd="0" parTransId="{A405DBE7-A133-4F57-A458-8E38CA109C5D}" sibTransId="{A4845C0C-2F81-433B-AE0C-F113F9075BE7}"/>
    <dgm:cxn modelId="{F8950994-8F24-49AD-BBDD-93879B2318AB}" type="presOf" srcId="{92AC7E8E-FE18-4BFE-9C49-AF059B947B17}" destId="{A21B2D68-1916-449F-B3F9-9C71363EFC9A}" srcOrd="0" destOrd="0" presId="urn:microsoft.com/office/officeart/2005/8/layout/vList4"/>
    <dgm:cxn modelId="{6E285C94-90FF-4016-9AD8-E9BBC9F01D75}" srcId="{E2756A20-75BB-43F3-BD97-CF83DC2B1591}" destId="{BEB0E4BC-2D3D-41EF-A180-DF89DB15CB55}" srcOrd="3" destOrd="0" parTransId="{AFA09A4E-33B8-4C0E-A277-DA230D184FC3}" sibTransId="{396F7466-A8E1-4C15-B217-2C6F14F2785F}"/>
    <dgm:cxn modelId="{FFC0809B-27D1-4AB2-9D9C-D6C9950CCEA2}" type="presOf" srcId="{BEB0E4BC-2D3D-41EF-A180-DF89DB15CB55}" destId="{830A7FA2-A456-493B-8FA4-5D4167BB24C2}" srcOrd="0" destOrd="0" presId="urn:microsoft.com/office/officeart/2005/8/layout/vList4"/>
    <dgm:cxn modelId="{7C617B9E-3B42-49B7-A36F-ADB14C564E30}" type="presOf" srcId="{C0A94DBB-217D-4142-9956-C9EAFB338430}" destId="{725BAA8B-762E-4F87-BC91-D4CCB38DA105}" srcOrd="1" destOrd="2" presId="urn:microsoft.com/office/officeart/2005/8/layout/vList4"/>
    <dgm:cxn modelId="{7B773CA4-8FAB-471D-9D74-E27D78170B61}" type="presOf" srcId="{BEB0E4BC-2D3D-41EF-A180-DF89DB15CB55}" destId="{02995753-B3BC-47C0-8B3B-0691A0D9EE9D}" srcOrd="1"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429184A8-54D4-4624-A112-814460BD65AC}" srcId="{0A58E1C3-8043-4D06-B3F0-EB607E01CEA3}" destId="{03FEE947-7337-4B4E-847B-20B1B0FCD86C}" srcOrd="0" destOrd="0" parTransId="{B07E139A-76F4-488A-BCAD-B10CB7B131F0}" sibTransId="{C5951B2D-7FDB-4FB8-8EB6-C9D72428DB1C}"/>
    <dgm:cxn modelId="{B65A8EAC-F056-4BAD-ABF9-26B629A2AABD}" type="presOf" srcId="{52852C69-A92A-426A-9A76-5BD2D6000253}" destId="{DD4D969C-D6C1-4A3C-B145-A6ADFF806CA2}" srcOrd="1" destOrd="0" presId="urn:microsoft.com/office/officeart/2005/8/layout/vList4"/>
    <dgm:cxn modelId="{4D91C3AD-5E5A-4D7E-A490-75D6D18FB62C}" srcId="{52852C69-A92A-426A-9A76-5BD2D6000253}" destId="{664621DA-54CE-44A5-90F5-39A0A8D86CCC}" srcOrd="1" destOrd="0" parTransId="{B645A75F-B0F5-4525-A393-A6178A1967EE}" sibTransId="{0F2B240E-7AC3-499A-ADC9-84963F25DC83}"/>
    <dgm:cxn modelId="{B346F1BD-B089-4B70-A377-34AB8208CEC1}" type="presOf" srcId="{5A80173F-AA72-4535-8EE3-26CF1CD14057}" destId="{830A7FA2-A456-493B-8FA4-5D4167BB24C2}" srcOrd="0" destOrd="3" presId="urn:microsoft.com/office/officeart/2005/8/layout/vList4"/>
    <dgm:cxn modelId="{2C20D7C4-2718-4500-B228-67B9A5B1B295}" type="presOf" srcId="{9F1B9E42-74FF-4C8B-93AA-67E8379C4BB8}" destId="{DD4D969C-D6C1-4A3C-B145-A6ADFF806CA2}" srcOrd="1" destOrd="1" presId="urn:microsoft.com/office/officeart/2005/8/layout/vList4"/>
    <dgm:cxn modelId="{B940DCC8-9244-4DD1-8F79-3847E15D6785}" srcId="{52852C69-A92A-426A-9A76-5BD2D6000253}" destId="{E2FB2116-AD4F-41C7-8B37-51A7E78A41C6}" srcOrd="2" destOrd="0" parTransId="{F1877CE3-57FB-42AB-96AF-E3704425CB76}" sibTransId="{E493DAE8-EDF9-4F30-ABE4-40D139E50459}"/>
    <dgm:cxn modelId="{A0DAF8C9-9F93-4774-9500-C2EA9EDB7CD4}" type="presOf" srcId="{5A80173F-AA72-4535-8EE3-26CF1CD14057}" destId="{02995753-B3BC-47C0-8B3B-0691A0D9EE9D}" srcOrd="1" destOrd="3" presId="urn:microsoft.com/office/officeart/2005/8/layout/vList4"/>
    <dgm:cxn modelId="{81AA22CD-5CAD-443C-BCA9-7E6F80EBC165}" type="presOf" srcId="{A5B9952D-B62B-4316-967D-E37FCBA9DE12}" destId="{463E5C89-85EF-40C2-AA58-6F1684FF4100}" srcOrd="0" destOrd="3" presId="urn:microsoft.com/office/officeart/2005/8/layout/vList4"/>
    <dgm:cxn modelId="{1D4EA7CE-7C76-41EB-BB28-A4F3A9618360}" type="presOf" srcId="{0A58E1C3-8043-4D06-B3F0-EB607E01CEA3}" destId="{68A22402-7CD0-42BB-9A4C-10E4888C8F19}" srcOrd="1" destOrd="0" presId="urn:microsoft.com/office/officeart/2005/8/layout/vList4"/>
    <dgm:cxn modelId="{1656A7D1-3BBA-4B7F-8909-A08742FA64A7}" type="presOf" srcId="{C0A94DBB-217D-4142-9956-C9EAFB338430}" destId="{54CBCDAF-85DE-4476-8DB2-2FD23D0204A1}" srcOrd="0" destOrd="2" presId="urn:microsoft.com/office/officeart/2005/8/layout/vList4"/>
    <dgm:cxn modelId="{86E2B2DE-D101-451B-8A62-44088AA353DF}" type="presOf" srcId="{FF9BA5F7-03F0-4E5D-B18A-DB63EDE739A8}" destId="{725BAA8B-762E-4F87-BC91-D4CCB38DA105}" srcOrd="1" destOrd="0" presId="urn:microsoft.com/office/officeart/2005/8/layout/vList4"/>
    <dgm:cxn modelId="{3EA333E0-5285-42BA-9503-0A29CD63F0A3}" type="presOf" srcId="{2E254D90-2D50-4CF5-A305-AAA097A8AA54}" destId="{54CBCDAF-85DE-4476-8DB2-2FD23D0204A1}" srcOrd="0" destOrd="1" presId="urn:microsoft.com/office/officeart/2005/8/layout/vList4"/>
    <dgm:cxn modelId="{1047B3E0-B4CC-46A1-BBE8-6828159C145F}" srcId="{FF9BA5F7-03F0-4E5D-B18A-DB63EDE739A8}" destId="{2E254D90-2D50-4CF5-A305-AAA097A8AA54}" srcOrd="0" destOrd="0" parTransId="{4C3DE5D9-0724-4C0F-A134-6B270261B7CF}" sibTransId="{7ED2C459-1A82-4EA5-81D7-872049CF1B5C}"/>
    <dgm:cxn modelId="{22E049E2-D386-443C-960A-FBC830FF8A10}" type="presOf" srcId="{E2756A20-75BB-43F3-BD97-CF83DC2B1591}" destId="{81BB0D8E-902C-4B4C-B2AC-DCFE9F45337C}" srcOrd="0" destOrd="0" presId="urn:microsoft.com/office/officeart/2005/8/layout/vList4"/>
    <dgm:cxn modelId="{633372E6-F1BC-4553-9093-65ECC8AB08AB}" type="presOf" srcId="{52852C69-A92A-426A-9A76-5BD2D6000253}" destId="{EC01044B-3725-4505-9883-69AC7B66A4A1}" srcOrd="0" destOrd="0" presId="urn:microsoft.com/office/officeart/2005/8/layout/vList4"/>
    <dgm:cxn modelId="{6AA169EF-FA6F-49E6-9A45-F313910F2AC7}" srcId="{E2756A20-75BB-43F3-BD97-CF83DC2B1591}" destId="{0A58E1C3-8043-4D06-B3F0-EB607E01CEA3}" srcOrd="4" destOrd="0" parTransId="{F8E346B3-22D0-4A6D-9128-EEB20C277D31}" sibTransId="{FDFEF38D-497D-47FC-8214-77E1F81CD984}"/>
    <dgm:cxn modelId="{7ED57BFB-BCE0-4734-A620-6F737B522E14}" type="presOf" srcId="{4BB18214-6A13-48FF-AD22-A0840E35B631}" destId="{02995753-B3BC-47C0-8B3B-0691A0D9EE9D}" srcOrd="1" destOrd="1" presId="urn:microsoft.com/office/officeart/2005/8/layout/vList4"/>
    <dgm:cxn modelId="{EAA19FFD-C915-4E1A-9814-9B116409A764}" type="presOf" srcId="{9F1B9E42-74FF-4C8B-93AA-67E8379C4BB8}" destId="{EC01044B-3725-4505-9883-69AC7B66A4A1}" srcOrd="0" destOrd="1" presId="urn:microsoft.com/office/officeart/2005/8/layout/vList4"/>
    <dgm:cxn modelId="{1F700BE1-EE1E-4A32-9E85-131A06053B63}" type="presParOf" srcId="{81BB0D8E-902C-4B4C-B2AC-DCFE9F45337C}" destId="{DE6D9B3E-9232-48B9-B155-F127DD388DD0}" srcOrd="0" destOrd="0" presId="urn:microsoft.com/office/officeart/2005/8/layout/vList4"/>
    <dgm:cxn modelId="{96DE66CA-7284-46EC-8199-4F5598687431}" type="presParOf" srcId="{DE6D9B3E-9232-48B9-B155-F127DD388DD0}" destId="{54CBCDAF-85DE-4476-8DB2-2FD23D0204A1}" srcOrd="0" destOrd="0" presId="urn:microsoft.com/office/officeart/2005/8/layout/vList4"/>
    <dgm:cxn modelId="{5542081C-4566-42A5-927E-E79E94886ACD}" type="presParOf" srcId="{DE6D9B3E-9232-48B9-B155-F127DD388DD0}" destId="{07135594-93CB-4EFA-A35C-4C650CB7FD38}" srcOrd="1" destOrd="0" presId="urn:microsoft.com/office/officeart/2005/8/layout/vList4"/>
    <dgm:cxn modelId="{74DEE5B2-8CED-455E-94E0-650D47AF49E8}" type="presParOf" srcId="{DE6D9B3E-9232-48B9-B155-F127DD388DD0}" destId="{725BAA8B-762E-4F87-BC91-D4CCB38DA105}" srcOrd="2" destOrd="0" presId="urn:microsoft.com/office/officeart/2005/8/layout/vList4"/>
    <dgm:cxn modelId="{36A12477-79CC-4EF6-9365-283779A60773}" type="presParOf" srcId="{81BB0D8E-902C-4B4C-B2AC-DCFE9F45337C}" destId="{2DF94386-81DA-4650-AF6F-D9B6D68C58AA}" srcOrd="1" destOrd="0" presId="urn:microsoft.com/office/officeart/2005/8/layout/vList4"/>
    <dgm:cxn modelId="{530CA949-7FA1-4A66-A77F-3D6438E331B7}" type="presParOf" srcId="{81BB0D8E-902C-4B4C-B2AC-DCFE9F45337C}" destId="{44DDC73B-AAF4-4E80-A36D-519D4D71C67C}" srcOrd="2" destOrd="0" presId="urn:microsoft.com/office/officeart/2005/8/layout/vList4"/>
    <dgm:cxn modelId="{2548EF10-291D-463B-93E4-CEB355365DA3}" type="presParOf" srcId="{44DDC73B-AAF4-4E80-A36D-519D4D71C67C}" destId="{A21B2D68-1916-449F-B3F9-9C71363EFC9A}" srcOrd="0" destOrd="0" presId="urn:microsoft.com/office/officeart/2005/8/layout/vList4"/>
    <dgm:cxn modelId="{789B4D7F-5D25-446F-B8F9-B63A2D23EF7F}" type="presParOf" srcId="{44DDC73B-AAF4-4E80-A36D-519D4D71C67C}" destId="{67E5A9FF-6D57-4C71-B22F-E89DA984D429}" srcOrd="1" destOrd="0" presId="urn:microsoft.com/office/officeart/2005/8/layout/vList4"/>
    <dgm:cxn modelId="{C5675E56-DDB0-4BE9-A0D9-AC2AB4247129}" type="presParOf" srcId="{44DDC73B-AAF4-4E80-A36D-519D4D71C67C}" destId="{01E2BF79-A6D7-4E7F-8164-60ED1A27109C}" srcOrd="2" destOrd="0" presId="urn:microsoft.com/office/officeart/2005/8/layout/vList4"/>
    <dgm:cxn modelId="{E6B0B8E8-1E38-4751-B805-BBD64B09BFC1}" type="presParOf" srcId="{81BB0D8E-902C-4B4C-B2AC-DCFE9F45337C}" destId="{90E1790E-7B0E-4AC0-B991-B51F5ED2C1E5}" srcOrd="3" destOrd="0" presId="urn:microsoft.com/office/officeart/2005/8/layout/vList4"/>
    <dgm:cxn modelId="{2BB61D1E-2E89-4C4B-8AD2-DAD86B45FCB9}" type="presParOf" srcId="{81BB0D8E-902C-4B4C-B2AC-DCFE9F45337C}" destId="{945A2000-7559-476D-923E-DC54EA743FFD}" srcOrd="4" destOrd="0" presId="urn:microsoft.com/office/officeart/2005/8/layout/vList4"/>
    <dgm:cxn modelId="{89AAF901-B133-4E38-875E-362DEBF2BF7F}" type="presParOf" srcId="{945A2000-7559-476D-923E-DC54EA743FFD}" destId="{EC01044B-3725-4505-9883-69AC7B66A4A1}" srcOrd="0" destOrd="0" presId="urn:microsoft.com/office/officeart/2005/8/layout/vList4"/>
    <dgm:cxn modelId="{8B9922E6-10A1-4A3F-BCA7-71BCE8FAE8F6}" type="presParOf" srcId="{945A2000-7559-476D-923E-DC54EA743FFD}" destId="{BE481B0E-BE93-41F3-AF47-51C9D354C9DD}" srcOrd="1" destOrd="0" presId="urn:microsoft.com/office/officeart/2005/8/layout/vList4"/>
    <dgm:cxn modelId="{93684152-255B-468B-A266-F44EC424EB46}" type="presParOf" srcId="{945A2000-7559-476D-923E-DC54EA743FFD}" destId="{DD4D969C-D6C1-4A3C-B145-A6ADFF806CA2}" srcOrd="2" destOrd="0" presId="urn:microsoft.com/office/officeart/2005/8/layout/vList4"/>
    <dgm:cxn modelId="{F0FB4774-F840-464D-9B55-C30BFC7A52B6}" type="presParOf" srcId="{81BB0D8E-902C-4B4C-B2AC-DCFE9F45337C}" destId="{0FC5F50E-34CA-4F6D-8EA5-BB7FEFAF973D}" srcOrd="5" destOrd="0" presId="urn:microsoft.com/office/officeart/2005/8/layout/vList4"/>
    <dgm:cxn modelId="{79FEDB03-B468-470E-A01A-EE08C4E61AFD}" type="presParOf" srcId="{81BB0D8E-902C-4B4C-B2AC-DCFE9F45337C}" destId="{A5AA5621-765A-464E-8AFC-E57CD8939B99}" srcOrd="6" destOrd="0" presId="urn:microsoft.com/office/officeart/2005/8/layout/vList4"/>
    <dgm:cxn modelId="{051E68AE-3968-47F4-BA69-2B38466EF422}" type="presParOf" srcId="{A5AA5621-765A-464E-8AFC-E57CD8939B99}" destId="{830A7FA2-A456-493B-8FA4-5D4167BB24C2}" srcOrd="0" destOrd="0" presId="urn:microsoft.com/office/officeart/2005/8/layout/vList4"/>
    <dgm:cxn modelId="{9F6A9929-2359-47D8-8A40-CF5DB94B7DF5}" type="presParOf" srcId="{A5AA5621-765A-464E-8AFC-E57CD8939B99}" destId="{41D7557A-3834-4E3C-A1F2-CE4D259E3BE9}" srcOrd="1" destOrd="0" presId="urn:microsoft.com/office/officeart/2005/8/layout/vList4"/>
    <dgm:cxn modelId="{AF883467-776B-403D-9A08-78D0FEB4A685}" type="presParOf" srcId="{A5AA5621-765A-464E-8AFC-E57CD8939B99}" destId="{02995753-B3BC-47C0-8B3B-0691A0D9EE9D}" srcOrd="2" destOrd="0" presId="urn:microsoft.com/office/officeart/2005/8/layout/vList4"/>
    <dgm:cxn modelId="{4652881F-3DD9-45AC-B303-0DE29F47A6B0}" type="presParOf" srcId="{81BB0D8E-902C-4B4C-B2AC-DCFE9F45337C}" destId="{B80DFBB9-6F78-4596-B7BB-9029C2D07F93}" srcOrd="7" destOrd="0" presId="urn:microsoft.com/office/officeart/2005/8/layout/vList4"/>
    <dgm:cxn modelId="{E0BA7B85-D052-4B7F-BF3C-1452429721F6}" type="presParOf" srcId="{81BB0D8E-902C-4B4C-B2AC-DCFE9F45337C}" destId="{CAC60B93-90B4-4755-9B13-54AF53464D6E}" srcOrd="8" destOrd="0" presId="urn:microsoft.com/office/officeart/2005/8/layout/vList4"/>
    <dgm:cxn modelId="{FF367C6C-182F-4192-804D-13871B5B22AA}" type="presParOf" srcId="{CAC60B93-90B4-4755-9B13-54AF53464D6E}" destId="{463E5C89-85EF-40C2-AA58-6F1684FF4100}" srcOrd="0" destOrd="0" presId="urn:microsoft.com/office/officeart/2005/8/layout/vList4"/>
    <dgm:cxn modelId="{584FA4C1-B358-4EE7-90A3-36BABB8D8AE7}" type="presParOf" srcId="{CAC60B93-90B4-4755-9B13-54AF53464D6E}" destId="{FE3E9036-0BA5-497B-B850-5E7CA2C560F9}" srcOrd="1" destOrd="0" presId="urn:microsoft.com/office/officeart/2005/8/layout/vList4"/>
    <dgm:cxn modelId="{ED0E1B51-D29A-4BDE-9DC5-5411E637245B}" type="presParOf" srcId="{CAC60B93-90B4-4755-9B13-54AF53464D6E}" destId="{68A22402-7CD0-42BB-9A4C-10E4888C8F1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custT="1"/>
      <dgm:spPr>
        <a:solidFill>
          <a:schemeClr val="accent3">
            <a:lumMod val="50000"/>
          </a:schemeClr>
        </a:solidFill>
        <a:ln>
          <a:solidFill>
            <a:schemeClr val="accent3">
              <a:lumMod val="50000"/>
            </a:schemeClr>
          </a:solidFill>
        </a:ln>
      </dgm:spPr>
      <dgm:t>
        <a:bodyPr/>
        <a:lstStyle/>
        <a:p>
          <a:r>
            <a:rPr lang="en-GB" sz="1600" dirty="0"/>
            <a:t>Second Homes</a:t>
          </a:r>
        </a:p>
        <a:p>
          <a:r>
            <a:rPr lang="en-GB" sz="1600" b="0" i="0" u="none" dirty="0"/>
            <a:t>£111,000		</a:t>
          </a:r>
          <a:endParaRPr lang="en-GB" sz="1600" dirty="0"/>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92AC7E8E-FE18-4BFE-9C49-AF059B947B17}">
      <dgm:prSet phldrT="[Text]" custT="1"/>
      <dgm:spPr>
        <a:solidFill>
          <a:schemeClr val="accent3">
            <a:lumMod val="50000"/>
          </a:schemeClr>
        </a:solidFill>
        <a:ln>
          <a:solidFill>
            <a:schemeClr val="accent3">
              <a:lumMod val="50000"/>
            </a:schemeClr>
          </a:solidFill>
        </a:ln>
      </dgm:spPr>
      <dgm:t>
        <a:bodyPr/>
        <a:lstStyle/>
        <a:p>
          <a:r>
            <a:rPr lang="en-GB" sz="1600" dirty="0"/>
            <a:t>Boats</a:t>
          </a:r>
        </a:p>
        <a:p>
          <a:r>
            <a:rPr lang="en-GB" sz="1700" b="0" i="0" u="none" dirty="0"/>
            <a:t>£121,000</a:t>
          </a:r>
          <a:endParaRPr lang="en-GB" sz="1600" dirty="0"/>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custT="1"/>
      <dgm:spPr>
        <a:solidFill>
          <a:schemeClr val="accent3">
            <a:lumMod val="50000"/>
          </a:schemeClr>
        </a:solidFill>
        <a:ln>
          <a:solidFill>
            <a:schemeClr val="accent3">
              <a:lumMod val="50000"/>
            </a:schemeClr>
          </a:solidFill>
        </a:ln>
      </dgm:spPr>
      <dgm:t>
        <a:bodyPr/>
        <a:lstStyle/>
        <a:p>
          <a:r>
            <a:rPr lang="en-GB" sz="1600" dirty="0"/>
            <a:t>Visiting friends and relatives (non-visitor spend)</a:t>
          </a:r>
        </a:p>
        <a:p>
          <a:r>
            <a:rPr lang="en-GB" sz="1700" b="0" i="0" u="none" dirty="0"/>
            <a:t>£7,171,000</a:t>
          </a:r>
          <a:endParaRPr lang="en-GB" sz="1600" dirty="0"/>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3"/>
      <dgm:spPr/>
    </dgm:pt>
    <dgm:pt modelId="{07135594-93CB-4EFA-A35C-4C650CB7FD38}" type="pres">
      <dgm:prSet presAssocID="{FF9BA5F7-03F0-4E5D-B18A-DB63EDE739A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725BAA8B-762E-4F87-BC91-D4CCB38DA105}" type="pres">
      <dgm:prSet presAssocID="{FF9BA5F7-03F0-4E5D-B18A-DB63EDE739A8}" presName="text" presStyleLbl="node1" presStyleIdx="0" presStyleCnt="3">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3"/>
      <dgm:spPr/>
    </dgm:pt>
    <dgm:pt modelId="{67E5A9FF-6D57-4C71-B22F-E89DA984D429}" type="pres">
      <dgm:prSet presAssocID="{92AC7E8E-FE18-4BFE-9C49-AF059B947B17}" presName="img" presStyleLbl="fgImgPlace1" presStyleIdx="1" presStyleCnt="3"/>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3">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3"/>
      <dgm:spPr/>
    </dgm:pt>
    <dgm:pt modelId="{BE481B0E-BE93-41F3-AF47-51C9D354C9DD}" type="pres">
      <dgm:prSet presAssocID="{52852C69-A92A-426A-9A76-5BD2D6000253}"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 modelId="{DD4D969C-D6C1-4A3C-B145-A6ADFF806CA2}" type="pres">
      <dgm:prSet presAssocID="{52852C69-A92A-426A-9A76-5BD2D6000253}" presName="text" presStyleLbl="node1" presStyleIdx="2" presStyleCnt="3">
        <dgm:presLayoutVars>
          <dgm:bulletEnabled val="1"/>
        </dgm:presLayoutVars>
      </dgm:prSet>
      <dgm:spPr/>
    </dgm:pt>
  </dgm:ptLst>
  <dgm:cxnLst>
    <dgm:cxn modelId="{8DAECC19-BA56-4CBD-ABC2-84F4F7DA4BFC}" type="presOf" srcId="{52852C69-A92A-426A-9A76-5BD2D6000253}" destId="{EC01044B-3725-4505-9883-69AC7B66A4A1}" srcOrd="0" destOrd="0"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B8E81172-EC4F-4057-9429-D0C9DF07B4FE}" type="presOf" srcId="{FF9BA5F7-03F0-4E5D-B18A-DB63EDE739A8}" destId="{725BAA8B-762E-4F87-BC91-D4CCB38DA105}" srcOrd="1" destOrd="0"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68FEAF79-D525-4DEA-A3EE-9B8C0D527C69}" type="presOf" srcId="{E2756A20-75BB-43F3-BD97-CF83DC2B1591}" destId="{81BB0D8E-902C-4B4C-B2AC-DCFE9F45337C}" srcOrd="0" destOrd="0" presId="urn:microsoft.com/office/officeart/2005/8/layout/vList4"/>
    <dgm:cxn modelId="{F889BF90-3273-486B-85B4-7B61D9154DC7}" type="presOf" srcId="{92AC7E8E-FE18-4BFE-9C49-AF059B947B17}" destId="{01E2BF79-A6D7-4E7F-8164-60ED1A27109C}" srcOrd="1"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81DCCCCC-BE73-41D3-BC6B-6FCFD2D3F758}" type="presOf" srcId="{FF9BA5F7-03F0-4E5D-B18A-DB63EDE739A8}" destId="{54CBCDAF-85DE-4476-8DB2-2FD23D0204A1}" srcOrd="0" destOrd="0" presId="urn:microsoft.com/office/officeart/2005/8/layout/vList4"/>
    <dgm:cxn modelId="{8CD317D0-58AE-4A0E-92AF-D29DE374E513}" type="presOf" srcId="{52852C69-A92A-426A-9A76-5BD2D6000253}" destId="{DD4D969C-D6C1-4A3C-B145-A6ADFF806CA2}" srcOrd="1" destOrd="0" presId="urn:microsoft.com/office/officeart/2005/8/layout/vList4"/>
    <dgm:cxn modelId="{DED1C0D6-BA5C-486D-BBB8-DA333D9E5C00}" type="presOf" srcId="{92AC7E8E-FE18-4BFE-9C49-AF059B947B17}" destId="{A21B2D68-1916-449F-B3F9-9C71363EFC9A}" srcOrd="0" destOrd="0" presId="urn:microsoft.com/office/officeart/2005/8/layout/vList4"/>
    <dgm:cxn modelId="{399E483A-DFAF-4900-B7CB-B4A5FCA13C48}" type="presParOf" srcId="{81BB0D8E-902C-4B4C-B2AC-DCFE9F45337C}" destId="{DE6D9B3E-9232-48B9-B155-F127DD388DD0}" srcOrd="0" destOrd="0" presId="urn:microsoft.com/office/officeart/2005/8/layout/vList4"/>
    <dgm:cxn modelId="{ECF5624F-E9FD-44FF-BE49-7846297CC257}" type="presParOf" srcId="{DE6D9B3E-9232-48B9-B155-F127DD388DD0}" destId="{54CBCDAF-85DE-4476-8DB2-2FD23D0204A1}" srcOrd="0" destOrd="0" presId="urn:microsoft.com/office/officeart/2005/8/layout/vList4"/>
    <dgm:cxn modelId="{7ADC8EC9-1DCB-4A60-8775-E269D972F2F8}" type="presParOf" srcId="{DE6D9B3E-9232-48B9-B155-F127DD388DD0}" destId="{07135594-93CB-4EFA-A35C-4C650CB7FD38}" srcOrd="1" destOrd="0" presId="urn:microsoft.com/office/officeart/2005/8/layout/vList4"/>
    <dgm:cxn modelId="{0D4AD2BD-BD52-420A-BFD6-D16E409591FB}" type="presParOf" srcId="{DE6D9B3E-9232-48B9-B155-F127DD388DD0}" destId="{725BAA8B-762E-4F87-BC91-D4CCB38DA105}" srcOrd="2" destOrd="0" presId="urn:microsoft.com/office/officeart/2005/8/layout/vList4"/>
    <dgm:cxn modelId="{FE06FCD9-FD0A-4C8C-AD76-DC97165A4B0B}" type="presParOf" srcId="{81BB0D8E-902C-4B4C-B2AC-DCFE9F45337C}" destId="{2DF94386-81DA-4650-AF6F-D9B6D68C58AA}" srcOrd="1" destOrd="0" presId="urn:microsoft.com/office/officeart/2005/8/layout/vList4"/>
    <dgm:cxn modelId="{C871E76F-0484-4EA6-849A-CCE6E43A6644}" type="presParOf" srcId="{81BB0D8E-902C-4B4C-B2AC-DCFE9F45337C}" destId="{44DDC73B-AAF4-4E80-A36D-519D4D71C67C}" srcOrd="2" destOrd="0" presId="urn:microsoft.com/office/officeart/2005/8/layout/vList4"/>
    <dgm:cxn modelId="{D7A21CB9-4E49-4248-9CA7-1E5639C0AE16}" type="presParOf" srcId="{44DDC73B-AAF4-4E80-A36D-519D4D71C67C}" destId="{A21B2D68-1916-449F-B3F9-9C71363EFC9A}" srcOrd="0" destOrd="0" presId="urn:microsoft.com/office/officeart/2005/8/layout/vList4"/>
    <dgm:cxn modelId="{803A3121-A98F-4AD2-84B3-C3AB9D451524}" type="presParOf" srcId="{44DDC73B-AAF4-4E80-A36D-519D4D71C67C}" destId="{67E5A9FF-6D57-4C71-B22F-E89DA984D429}" srcOrd="1" destOrd="0" presId="urn:microsoft.com/office/officeart/2005/8/layout/vList4"/>
    <dgm:cxn modelId="{AD094CF8-ED61-466E-9730-94B5E650C3A1}" type="presParOf" srcId="{44DDC73B-AAF4-4E80-A36D-519D4D71C67C}" destId="{01E2BF79-A6D7-4E7F-8164-60ED1A27109C}" srcOrd="2" destOrd="0" presId="urn:microsoft.com/office/officeart/2005/8/layout/vList4"/>
    <dgm:cxn modelId="{D5BF517A-9ABF-4904-8A57-98881DD6204C}" type="presParOf" srcId="{81BB0D8E-902C-4B4C-B2AC-DCFE9F45337C}" destId="{90E1790E-7B0E-4AC0-B991-B51F5ED2C1E5}" srcOrd="3" destOrd="0" presId="urn:microsoft.com/office/officeart/2005/8/layout/vList4"/>
    <dgm:cxn modelId="{DA4AB13B-4C9A-4F32-9657-A2AA61027B6D}" type="presParOf" srcId="{81BB0D8E-902C-4B4C-B2AC-DCFE9F45337C}" destId="{945A2000-7559-476D-923E-DC54EA743FFD}" srcOrd="4" destOrd="0" presId="urn:microsoft.com/office/officeart/2005/8/layout/vList4"/>
    <dgm:cxn modelId="{FF19E558-1ADA-4FA6-A3D3-CD06DDDACA07}" type="presParOf" srcId="{945A2000-7559-476D-923E-DC54EA743FFD}" destId="{EC01044B-3725-4505-9883-69AC7B66A4A1}" srcOrd="0" destOrd="0" presId="urn:microsoft.com/office/officeart/2005/8/layout/vList4"/>
    <dgm:cxn modelId="{49F37F8D-FA19-4DB0-9631-88EADA756CD6}" type="presParOf" srcId="{945A2000-7559-476D-923E-DC54EA743FFD}" destId="{BE481B0E-BE93-41F3-AF47-51C9D354C9DD}" srcOrd="1" destOrd="0" presId="urn:microsoft.com/office/officeart/2005/8/layout/vList4"/>
    <dgm:cxn modelId="{05F25D44-1611-4490-88A3-B3E1493259A7}" type="presParOf" srcId="{945A2000-7559-476D-923E-DC54EA743FFD}" destId="{DD4D969C-D6C1-4A3C-B145-A6ADFF806C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endParaRPr lang="en-GB" sz="1200" dirty="0"/>
        </a:p>
        <a:p>
          <a:r>
            <a:rPr lang="en-GB" sz="1200" dirty="0"/>
            <a:t>Direct </a:t>
          </a:r>
        </a:p>
        <a:p>
          <a:r>
            <a:rPr lang="en-GB" sz="1200" dirty="0"/>
            <a:t>2,868</a:t>
          </a:r>
        </a:p>
        <a:p>
          <a:endParaRPr lang="en-GB" sz="700" dirty="0"/>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729</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371</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B97D81C3-65DD-4859-92F6-3ED6C79EEAD1}">
      <dgm:prSet custT="1"/>
      <dgm:spPr>
        <a:solidFill>
          <a:schemeClr val="accent3">
            <a:lumMod val="50000"/>
          </a:schemeClr>
        </a:solidFill>
      </dgm:spPr>
      <dgm:t>
        <a:bodyPr/>
        <a:lstStyle/>
        <a:p>
          <a:r>
            <a:rPr lang="en-GB" sz="1200" dirty="0"/>
            <a:t>Total </a:t>
          </a:r>
        </a:p>
        <a:p>
          <a:r>
            <a:rPr lang="en-GB" sz="1200" dirty="0"/>
            <a:t>3,969</a:t>
          </a:r>
        </a:p>
      </dgm:t>
    </dgm:pt>
    <dgm:pt modelId="{36C78377-4267-4800-A454-CFC326E44368}" type="parTrans" cxnId="{DAFAB682-4166-40DA-B8BF-C7453EEDD77C}">
      <dgm:prSet/>
      <dgm:spPr/>
      <dgm:t>
        <a:bodyPr/>
        <a:lstStyle/>
        <a:p>
          <a:endParaRPr lang="en-GB"/>
        </a:p>
      </dgm:t>
    </dgm:pt>
    <dgm:pt modelId="{18C6CB52-D95C-47C1-A88B-03541011BF5C}" type="sibTrans" cxnId="{DAFAB682-4166-40DA-B8BF-C7453EEDD77C}">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F289B919-DC8F-4C99-92E7-2C7A4AD36DA4}" type="pres">
      <dgm:prSet presAssocID="{456A1E9D-2E0E-4F33-9AD2-FF64DFEA5B76}" presName="sibTrans" presStyleCnt="0"/>
      <dgm:spPr/>
    </dgm:pt>
    <dgm:pt modelId="{CCCC0AF4-B4CA-4E48-9746-42C4F08F1C14}" type="pres">
      <dgm:prSet presAssocID="{B97D81C3-65DD-4859-92F6-3ED6C79EEAD1}"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F53FC32F-0CAB-460D-8FE8-3A7CF202550A}" type="presOf" srcId="{D2B093C4-8F4F-498D-BB2B-346467F08024}" destId="{4920BF9A-2356-4A2A-A1B0-0ABDD7D4769A}" srcOrd="0" destOrd="0" presId="urn:microsoft.com/office/officeart/2005/8/layout/hProcess9"/>
    <dgm:cxn modelId="{D429C844-4CAC-4DAA-A082-F949C5B4EAE1}" type="presOf" srcId="{3428ECEB-4622-46FD-92FC-AC44B9AA4B78}" destId="{A8C86B64-AF93-4804-A74E-CEC2A703E71D}" srcOrd="0" destOrd="0" presId="urn:microsoft.com/office/officeart/2005/8/layout/hProcess9"/>
    <dgm:cxn modelId="{F1679F59-E942-4856-9B16-CB3F64BA2DF5}" type="presOf" srcId="{44B35E83-05AB-4685-8278-C6F377F604A0}" destId="{58BE4C59-F161-4C18-B150-AE47E3E23776}" srcOrd="0" destOrd="0" presId="urn:microsoft.com/office/officeart/2005/8/layout/hProcess9"/>
    <dgm:cxn modelId="{DAFAB682-4166-40DA-B8BF-C7453EEDD77C}" srcId="{A1D14C17-52C8-4328-B289-272D1230E949}" destId="{B97D81C3-65DD-4859-92F6-3ED6C79EEAD1}" srcOrd="3" destOrd="0" parTransId="{36C78377-4267-4800-A454-CFC326E44368}" sibTransId="{18C6CB52-D95C-47C1-A88B-03541011BF5C}"/>
    <dgm:cxn modelId="{ECA3F3DB-505B-41EC-8625-E98DEE42ADFD}" srcId="{A1D14C17-52C8-4328-B289-272D1230E949}" destId="{44B35E83-05AB-4685-8278-C6F377F604A0}" srcOrd="1" destOrd="0" parTransId="{F90C2334-DD72-4AEA-B5F2-52307BAB675B}" sibTransId="{68F34E23-AEE5-4AE5-9E79-398AE99A6ED7}"/>
    <dgm:cxn modelId="{3A42AEEA-3356-47B1-82B1-D3FBAE563F9F}" type="presOf" srcId="{A1D14C17-52C8-4328-B289-272D1230E949}" destId="{6E531C1E-E198-4220-95B8-220714C278F9}" srcOrd="0" destOrd="0" presId="urn:microsoft.com/office/officeart/2005/8/layout/hProcess9"/>
    <dgm:cxn modelId="{25EC07F1-F013-4091-BCE4-442FBF73DBD4}" type="presOf" srcId="{B97D81C3-65DD-4859-92F6-3ED6C79EEAD1}" destId="{CCCC0AF4-B4CA-4E48-9746-42C4F08F1C14}" srcOrd="0" destOrd="0" presId="urn:microsoft.com/office/officeart/2005/8/layout/hProcess9"/>
    <dgm:cxn modelId="{24B736D3-43E9-498E-9C9A-E728CF56743E}" type="presParOf" srcId="{6E531C1E-E198-4220-95B8-220714C278F9}" destId="{AAE77F5B-8ACF-4C1C-B901-68E9D416105C}" srcOrd="0" destOrd="0" presId="urn:microsoft.com/office/officeart/2005/8/layout/hProcess9"/>
    <dgm:cxn modelId="{3F808CFC-00D5-4DFB-A221-5366B70B3AC4}" type="presParOf" srcId="{6E531C1E-E198-4220-95B8-220714C278F9}" destId="{6F9C4B2C-809A-4FE4-83B4-CAD0E72D1C3B}" srcOrd="1" destOrd="0" presId="urn:microsoft.com/office/officeart/2005/8/layout/hProcess9"/>
    <dgm:cxn modelId="{21322AE6-92F4-4CBC-A08B-8A8D3A09D562}" type="presParOf" srcId="{6F9C4B2C-809A-4FE4-83B4-CAD0E72D1C3B}" destId="{A8C86B64-AF93-4804-A74E-CEC2A703E71D}" srcOrd="0" destOrd="0" presId="urn:microsoft.com/office/officeart/2005/8/layout/hProcess9"/>
    <dgm:cxn modelId="{092A4121-C280-4DF7-8275-7991E3812AC6}" type="presParOf" srcId="{6F9C4B2C-809A-4FE4-83B4-CAD0E72D1C3B}" destId="{B90251CF-BEFF-4B68-9070-1F0ACE91A51F}" srcOrd="1" destOrd="0" presId="urn:microsoft.com/office/officeart/2005/8/layout/hProcess9"/>
    <dgm:cxn modelId="{FF0452B7-B05C-4522-A786-CB4334DF85CE}" type="presParOf" srcId="{6F9C4B2C-809A-4FE4-83B4-CAD0E72D1C3B}" destId="{58BE4C59-F161-4C18-B150-AE47E3E23776}" srcOrd="2" destOrd="0" presId="urn:microsoft.com/office/officeart/2005/8/layout/hProcess9"/>
    <dgm:cxn modelId="{AB5A8265-A121-474B-A0A5-241B053D7F9C}" type="presParOf" srcId="{6F9C4B2C-809A-4FE4-83B4-CAD0E72D1C3B}" destId="{8DB0EADB-11F6-41F9-BC28-8CEA2E180341}" srcOrd="3" destOrd="0" presId="urn:microsoft.com/office/officeart/2005/8/layout/hProcess9"/>
    <dgm:cxn modelId="{72DEB8B4-1AAB-4271-9D59-6D424D1A5E4B}" type="presParOf" srcId="{6F9C4B2C-809A-4FE4-83B4-CAD0E72D1C3B}" destId="{4920BF9A-2356-4A2A-A1B0-0ABDD7D4769A}" srcOrd="4" destOrd="0" presId="urn:microsoft.com/office/officeart/2005/8/layout/hProcess9"/>
    <dgm:cxn modelId="{8CC9C774-9DC8-4405-B3BE-9C1404BDDDC8}" type="presParOf" srcId="{6F9C4B2C-809A-4FE4-83B4-CAD0E72D1C3B}" destId="{F289B919-DC8F-4C99-92E7-2C7A4AD36DA4}" srcOrd="5" destOrd="0" presId="urn:microsoft.com/office/officeart/2005/8/layout/hProcess9"/>
    <dgm:cxn modelId="{29C63721-0355-4B78-A1D4-1C9B1EFDED6C}" type="presParOf" srcId="{6F9C4B2C-809A-4FE4-83B4-CAD0E72D1C3B}" destId="{CCCC0AF4-B4CA-4E48-9746-42C4F08F1C1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r>
            <a:rPr lang="en-GB" sz="1200" dirty="0"/>
            <a:t>Direct </a:t>
          </a:r>
        </a:p>
        <a:p>
          <a:r>
            <a:rPr lang="en-GB" sz="1200" dirty="0"/>
            <a:t>1,967</a:t>
          </a:r>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640</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326</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0DCFC68A-E62D-4EF2-A976-49309889065E}">
      <dgm:prSet custT="1"/>
      <dgm:spPr>
        <a:solidFill>
          <a:schemeClr val="accent3">
            <a:lumMod val="50000"/>
          </a:schemeClr>
        </a:solidFill>
      </dgm:spPr>
      <dgm:t>
        <a:bodyPr/>
        <a:lstStyle/>
        <a:p>
          <a:r>
            <a:rPr lang="en-GB" sz="1200" dirty="0"/>
            <a:t>Total </a:t>
          </a:r>
        </a:p>
        <a:p>
          <a:r>
            <a:rPr lang="en-GB" sz="1200" dirty="0"/>
            <a:t>2,933</a:t>
          </a:r>
        </a:p>
      </dgm:t>
    </dgm:pt>
    <dgm:pt modelId="{D096DAE1-28A8-4640-B95C-E6B9A8FF3A02}" type="parTrans" cxnId="{F60F99B3-CFA0-4A44-8073-F474C4C5E89F}">
      <dgm:prSet/>
      <dgm:spPr/>
      <dgm:t>
        <a:bodyPr/>
        <a:lstStyle/>
        <a:p>
          <a:endParaRPr lang="en-GB"/>
        </a:p>
      </dgm:t>
    </dgm:pt>
    <dgm:pt modelId="{A6A0F2B0-F6CF-4E81-A76D-8B44448A9292}" type="sibTrans" cxnId="{F60F99B3-CFA0-4A44-8073-F474C4C5E89F}">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6281C438-E21C-4DE0-A6A0-456F297C3CE0}" type="pres">
      <dgm:prSet presAssocID="{456A1E9D-2E0E-4F33-9AD2-FF64DFEA5B76}" presName="sibTrans" presStyleCnt="0"/>
      <dgm:spPr/>
    </dgm:pt>
    <dgm:pt modelId="{1FDE5A7A-1A8A-4A0C-8AC3-B194CACC948E}" type="pres">
      <dgm:prSet presAssocID="{0DCFC68A-E62D-4EF2-A976-49309889065E}"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0892096A-E5FD-4A6B-8178-510C0DDF290F}" type="presOf" srcId="{0DCFC68A-E62D-4EF2-A976-49309889065E}" destId="{1FDE5A7A-1A8A-4A0C-8AC3-B194CACC948E}" srcOrd="0" destOrd="0" presId="urn:microsoft.com/office/officeart/2005/8/layout/hProcess9"/>
    <dgm:cxn modelId="{7F615297-49D7-4BA0-B35D-A0724ABC45BB}" type="presOf" srcId="{44B35E83-05AB-4685-8278-C6F377F604A0}" destId="{58BE4C59-F161-4C18-B150-AE47E3E23776}" srcOrd="0" destOrd="0" presId="urn:microsoft.com/office/officeart/2005/8/layout/hProcess9"/>
    <dgm:cxn modelId="{8E9E71AA-BFE5-43FD-AF78-E85C1D3F95A0}" type="presOf" srcId="{D2B093C4-8F4F-498D-BB2B-346467F08024}" destId="{4920BF9A-2356-4A2A-A1B0-0ABDD7D4769A}" srcOrd="0" destOrd="0" presId="urn:microsoft.com/office/officeart/2005/8/layout/hProcess9"/>
    <dgm:cxn modelId="{F60F99B3-CFA0-4A44-8073-F474C4C5E89F}" srcId="{A1D14C17-52C8-4328-B289-272D1230E949}" destId="{0DCFC68A-E62D-4EF2-A976-49309889065E}" srcOrd="3" destOrd="0" parTransId="{D096DAE1-28A8-4640-B95C-E6B9A8FF3A02}" sibTransId="{A6A0F2B0-F6CF-4E81-A76D-8B44448A9292}"/>
    <dgm:cxn modelId="{902975B4-0639-4FDA-8117-10B5B3DFFE4A}" type="presOf" srcId="{3428ECEB-4622-46FD-92FC-AC44B9AA4B78}" destId="{A8C86B64-AF93-4804-A74E-CEC2A703E71D}" srcOrd="0" destOrd="0" presId="urn:microsoft.com/office/officeart/2005/8/layout/hProcess9"/>
    <dgm:cxn modelId="{0D7567B6-284F-4F42-BE03-DBF438A374F5}" type="presOf" srcId="{A1D14C17-52C8-4328-B289-272D1230E949}" destId="{6E531C1E-E198-4220-95B8-220714C278F9}" srcOrd="0" destOrd="0" presId="urn:microsoft.com/office/officeart/2005/8/layout/hProcess9"/>
    <dgm:cxn modelId="{ECA3F3DB-505B-41EC-8625-E98DEE42ADFD}" srcId="{A1D14C17-52C8-4328-B289-272D1230E949}" destId="{44B35E83-05AB-4685-8278-C6F377F604A0}" srcOrd="1" destOrd="0" parTransId="{F90C2334-DD72-4AEA-B5F2-52307BAB675B}" sibTransId="{68F34E23-AEE5-4AE5-9E79-398AE99A6ED7}"/>
    <dgm:cxn modelId="{A4F79715-908E-4026-B942-A548EE6F353E}" type="presParOf" srcId="{6E531C1E-E198-4220-95B8-220714C278F9}" destId="{AAE77F5B-8ACF-4C1C-B901-68E9D416105C}" srcOrd="0" destOrd="0" presId="urn:microsoft.com/office/officeart/2005/8/layout/hProcess9"/>
    <dgm:cxn modelId="{CBEE5118-4130-4C6A-AE34-1C3DF2E17F71}" type="presParOf" srcId="{6E531C1E-E198-4220-95B8-220714C278F9}" destId="{6F9C4B2C-809A-4FE4-83B4-CAD0E72D1C3B}" srcOrd="1" destOrd="0" presId="urn:microsoft.com/office/officeart/2005/8/layout/hProcess9"/>
    <dgm:cxn modelId="{D19757CA-25D4-41C6-A0E1-66AAA80A8989}" type="presParOf" srcId="{6F9C4B2C-809A-4FE4-83B4-CAD0E72D1C3B}" destId="{A8C86B64-AF93-4804-A74E-CEC2A703E71D}" srcOrd="0" destOrd="0" presId="urn:microsoft.com/office/officeart/2005/8/layout/hProcess9"/>
    <dgm:cxn modelId="{5CFDF004-656A-48ED-822F-D5A788976BFF}" type="presParOf" srcId="{6F9C4B2C-809A-4FE4-83B4-CAD0E72D1C3B}" destId="{B90251CF-BEFF-4B68-9070-1F0ACE91A51F}" srcOrd="1" destOrd="0" presId="urn:microsoft.com/office/officeart/2005/8/layout/hProcess9"/>
    <dgm:cxn modelId="{89AF8F52-0740-4026-820D-32F5DF311892}" type="presParOf" srcId="{6F9C4B2C-809A-4FE4-83B4-CAD0E72D1C3B}" destId="{58BE4C59-F161-4C18-B150-AE47E3E23776}" srcOrd="2" destOrd="0" presId="urn:microsoft.com/office/officeart/2005/8/layout/hProcess9"/>
    <dgm:cxn modelId="{9CF7AE28-4B7B-4E89-8DD0-1BC83E4AF726}" type="presParOf" srcId="{6F9C4B2C-809A-4FE4-83B4-CAD0E72D1C3B}" destId="{8DB0EADB-11F6-41F9-BC28-8CEA2E180341}" srcOrd="3" destOrd="0" presId="urn:microsoft.com/office/officeart/2005/8/layout/hProcess9"/>
    <dgm:cxn modelId="{E08BC106-157E-4060-BBBE-F24678CFDC9F}" type="presParOf" srcId="{6F9C4B2C-809A-4FE4-83B4-CAD0E72D1C3B}" destId="{4920BF9A-2356-4A2A-A1B0-0ABDD7D4769A}" srcOrd="4" destOrd="0" presId="urn:microsoft.com/office/officeart/2005/8/layout/hProcess9"/>
    <dgm:cxn modelId="{B7C2D3FE-4482-4C0C-A4C5-C68FC0BD0D2C}" type="presParOf" srcId="{6F9C4B2C-809A-4FE4-83B4-CAD0E72D1C3B}" destId="{6281C438-E21C-4DE0-A6A0-456F297C3CE0}" srcOrd="5" destOrd="0" presId="urn:microsoft.com/office/officeart/2005/8/layout/hProcess9"/>
    <dgm:cxn modelId="{682948D8-14FC-4366-B083-9210539773CA}" type="presParOf" srcId="{6F9C4B2C-809A-4FE4-83B4-CAD0E72D1C3B}" destId="{1FDE5A7A-1A8A-4A0C-8AC3-B194CACC948E}"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dgm:spPr>
        <a:solidFill>
          <a:schemeClr val="accent3">
            <a:lumMod val="50000"/>
          </a:schemeClr>
        </a:solidFill>
        <a:ln>
          <a:solidFill>
            <a:schemeClr val="accent3">
              <a:lumMod val="50000"/>
            </a:schemeClr>
          </a:solidFill>
        </a:ln>
      </dgm:spPr>
      <dgm:t>
        <a:bodyPr/>
        <a:lstStyle/>
        <a:p>
          <a:r>
            <a:rPr lang="en-GB" dirty="0"/>
            <a:t>Accommodation</a:t>
          </a:r>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2E254D90-2D50-4CF5-A305-AAA097A8AA54}">
      <dgm:prSet phldrT="[Text]"/>
      <dgm:spPr>
        <a:solidFill>
          <a:schemeClr val="accent3">
            <a:lumMod val="50000"/>
          </a:schemeClr>
        </a:solidFill>
        <a:ln>
          <a:solidFill>
            <a:schemeClr val="accent3">
              <a:lumMod val="50000"/>
            </a:schemeClr>
          </a:solidFill>
        </a:ln>
      </dgm:spPr>
      <dgm:t>
        <a:bodyPr/>
        <a:lstStyle/>
        <a:p>
          <a:r>
            <a:rPr lang="en-GB" dirty="0"/>
            <a:t>UK staying visitors 		£13,012,000	</a:t>
          </a:r>
        </a:p>
      </dgm:t>
    </dgm:pt>
    <dgm:pt modelId="{4C3DE5D9-0724-4C0F-A134-6B270261B7CF}" type="parTrans" cxnId="{1047B3E0-B4CC-46A1-BBE8-6828159C145F}">
      <dgm:prSet/>
      <dgm:spPr/>
      <dgm:t>
        <a:bodyPr/>
        <a:lstStyle/>
        <a:p>
          <a:endParaRPr lang="en-GB"/>
        </a:p>
      </dgm:t>
    </dgm:pt>
    <dgm:pt modelId="{7ED2C459-1A82-4EA5-81D7-872049CF1B5C}" type="sibTrans" cxnId="{1047B3E0-B4CC-46A1-BBE8-6828159C145F}">
      <dgm:prSet/>
      <dgm:spPr/>
      <dgm:t>
        <a:bodyPr/>
        <a:lstStyle/>
        <a:p>
          <a:endParaRPr lang="en-GB"/>
        </a:p>
      </dgm:t>
    </dgm:pt>
    <dgm:pt modelId="{C0A94DBB-217D-4142-9956-C9EAFB338430}">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£4,657,000</a:t>
          </a:r>
          <a:endParaRPr lang="en-GB" dirty="0"/>
        </a:p>
      </dgm:t>
    </dgm:pt>
    <dgm:pt modelId="{05587F60-2F1F-44D8-A4A3-C7686BDEE541}" type="parTrans" cxnId="{E45A0638-2DDE-44DC-A8C3-9D9820A0EB50}">
      <dgm:prSet/>
      <dgm:spPr/>
      <dgm:t>
        <a:bodyPr/>
        <a:lstStyle/>
        <a:p>
          <a:endParaRPr lang="en-GB"/>
        </a:p>
      </dgm:t>
    </dgm:pt>
    <dgm:pt modelId="{73269638-E285-44B2-9D2C-5D95903C813E}" type="sibTrans" cxnId="{E45A0638-2DDE-44DC-A8C3-9D9820A0EB50}">
      <dgm:prSet/>
      <dgm:spPr/>
      <dgm:t>
        <a:bodyPr/>
        <a:lstStyle/>
        <a:p>
          <a:endParaRPr lang="en-GB"/>
        </a:p>
      </dgm:t>
    </dgm:pt>
    <dgm:pt modelId="{92AC7E8E-FE18-4BFE-9C49-AF059B947B17}">
      <dgm:prSet phldrT="[Text]"/>
      <dgm:spPr>
        <a:solidFill>
          <a:schemeClr val="accent3">
            <a:lumMod val="50000"/>
          </a:schemeClr>
        </a:solidFill>
        <a:ln>
          <a:solidFill>
            <a:schemeClr val="accent3">
              <a:lumMod val="50000"/>
            </a:schemeClr>
          </a:solidFill>
        </a:ln>
      </dgm:spPr>
      <dgm:t>
        <a:bodyPr/>
        <a:lstStyle/>
        <a:p>
          <a:r>
            <a:rPr lang="en-GB" dirty="0"/>
            <a:t>Shopping</a:t>
          </a:r>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dgm:spPr>
        <a:solidFill>
          <a:schemeClr val="accent3">
            <a:lumMod val="50000"/>
          </a:schemeClr>
        </a:solidFill>
        <a:ln>
          <a:solidFill>
            <a:schemeClr val="accent3">
              <a:lumMod val="50000"/>
            </a:schemeClr>
          </a:solidFill>
        </a:ln>
      </dgm:spPr>
      <dgm:t>
        <a:bodyPr/>
        <a:lstStyle/>
        <a:p>
          <a:r>
            <a:rPr lang="en-GB" dirty="0"/>
            <a:t>Food &amp; drink</a:t>
          </a:r>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9F1B9E42-74FF-4C8B-93AA-67E8379C4BB8}">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£7,308,000</a:t>
          </a:r>
          <a:endParaRPr lang="en-GB" dirty="0"/>
        </a:p>
      </dgm:t>
    </dgm:pt>
    <dgm:pt modelId="{A405DBE7-A133-4F57-A458-8E38CA109C5D}" type="parTrans" cxnId="{DFA31F93-7641-4325-BABB-B511BC69E28D}">
      <dgm:prSet/>
      <dgm:spPr/>
      <dgm:t>
        <a:bodyPr/>
        <a:lstStyle/>
        <a:p>
          <a:endParaRPr lang="en-GB"/>
        </a:p>
      </dgm:t>
    </dgm:pt>
    <dgm:pt modelId="{A4845C0C-2F81-433B-AE0C-F113F9075BE7}" type="sibTrans" cxnId="{DFA31F93-7641-4325-BABB-B511BC69E28D}">
      <dgm:prSet/>
      <dgm:spPr/>
      <dgm:t>
        <a:bodyPr/>
        <a:lstStyle/>
        <a:p>
          <a:endParaRPr lang="en-GB"/>
        </a:p>
      </dgm:t>
    </dgm:pt>
    <dgm:pt modelId="{664621DA-54CE-44A5-90F5-39A0A8D86CCC}">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£3,539,000</a:t>
          </a:r>
          <a:endParaRPr lang="en-GB" dirty="0"/>
        </a:p>
      </dgm:t>
    </dgm:pt>
    <dgm:pt modelId="{B645A75F-B0F5-4525-A393-A6178A1967EE}" type="parTrans" cxnId="{4D91C3AD-5E5A-4D7E-A490-75D6D18FB62C}">
      <dgm:prSet/>
      <dgm:spPr/>
      <dgm:t>
        <a:bodyPr/>
        <a:lstStyle/>
        <a:p>
          <a:endParaRPr lang="en-GB"/>
        </a:p>
      </dgm:t>
    </dgm:pt>
    <dgm:pt modelId="{0F2B240E-7AC3-499A-ADC9-84963F25DC83}" type="sibTrans" cxnId="{4D91C3AD-5E5A-4D7E-A490-75D6D18FB62C}">
      <dgm:prSet/>
      <dgm:spPr/>
      <dgm:t>
        <a:bodyPr/>
        <a:lstStyle/>
        <a:p>
          <a:endParaRPr lang="en-GB"/>
        </a:p>
      </dgm:t>
    </dgm:pt>
    <dgm:pt modelId="{BEB0E4BC-2D3D-41EF-A180-DF89DB15CB55}">
      <dgm:prSet/>
      <dgm:spPr>
        <a:solidFill>
          <a:schemeClr val="accent3">
            <a:lumMod val="50000"/>
          </a:schemeClr>
        </a:solidFill>
        <a:ln>
          <a:solidFill>
            <a:schemeClr val="accent3">
              <a:lumMod val="50000"/>
            </a:schemeClr>
          </a:solidFill>
        </a:ln>
      </dgm:spPr>
      <dgm:t>
        <a:bodyPr/>
        <a:lstStyle/>
        <a:p>
          <a:r>
            <a:rPr lang="en-GB" dirty="0"/>
            <a:t>Attractions/entertainment</a:t>
          </a:r>
        </a:p>
      </dgm:t>
    </dgm:pt>
    <dgm:pt modelId="{AFA09A4E-33B8-4C0E-A277-DA230D184FC3}" type="parTrans" cxnId="{6E285C94-90FF-4016-9AD8-E9BBC9F01D75}">
      <dgm:prSet/>
      <dgm:spPr/>
      <dgm:t>
        <a:bodyPr/>
        <a:lstStyle/>
        <a:p>
          <a:endParaRPr lang="en-GB"/>
        </a:p>
      </dgm:t>
    </dgm:pt>
    <dgm:pt modelId="{396F7466-A8E1-4C15-B217-2C6F14F2785F}" type="sibTrans" cxnId="{6E285C94-90FF-4016-9AD8-E9BBC9F01D75}">
      <dgm:prSet/>
      <dgm:spPr/>
      <dgm:t>
        <a:bodyPr/>
        <a:lstStyle/>
        <a:p>
          <a:endParaRPr lang="en-GB"/>
        </a:p>
      </dgm:t>
    </dgm:pt>
    <dgm:pt modelId="{D3B15B0B-20E6-4579-92A5-C294C39A2F4D}">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£1,695,000</a:t>
          </a:r>
          <a:endParaRPr lang="en-GB" dirty="0"/>
        </a:p>
      </dgm:t>
    </dgm:pt>
    <dgm:pt modelId="{7FB3B458-5EE7-48E7-80D1-6C14A12BEBAB}" type="parTrans" cxnId="{1B10A241-FB13-440B-BEAC-874D6D51104A}">
      <dgm:prSet/>
      <dgm:spPr/>
      <dgm:t>
        <a:bodyPr/>
        <a:lstStyle/>
        <a:p>
          <a:endParaRPr lang="en-GB"/>
        </a:p>
      </dgm:t>
    </dgm:pt>
    <dgm:pt modelId="{C53037B6-994A-45ED-AC7F-C673966BCCD0}" type="sibTrans" cxnId="{1B10A241-FB13-440B-BEAC-874D6D51104A}">
      <dgm:prSet/>
      <dgm:spPr/>
      <dgm:t>
        <a:bodyPr/>
        <a:lstStyle/>
        <a:p>
          <a:endParaRPr lang="en-GB"/>
        </a:p>
      </dgm:t>
    </dgm:pt>
    <dgm:pt modelId="{0A58E1C3-8043-4D06-B3F0-EB607E01CEA3}">
      <dgm:prSet/>
      <dgm:spPr>
        <a:solidFill>
          <a:schemeClr val="accent3">
            <a:lumMod val="50000"/>
          </a:schemeClr>
        </a:solidFill>
        <a:ln>
          <a:solidFill>
            <a:schemeClr val="accent3">
              <a:lumMod val="50000"/>
            </a:schemeClr>
          </a:solidFill>
        </a:ln>
      </dgm:spPr>
      <dgm:t>
        <a:bodyPr/>
        <a:lstStyle/>
        <a:p>
          <a:r>
            <a:rPr lang="en-GB" dirty="0"/>
            <a:t>Travel</a:t>
          </a:r>
        </a:p>
      </dgm:t>
    </dgm:pt>
    <dgm:pt modelId="{F8E346B3-22D0-4A6D-9128-EEB20C277D31}" type="parTrans" cxnId="{6AA169EF-FA6F-49E6-9A45-F313910F2AC7}">
      <dgm:prSet/>
      <dgm:spPr/>
      <dgm:t>
        <a:bodyPr/>
        <a:lstStyle/>
        <a:p>
          <a:endParaRPr lang="en-GB"/>
        </a:p>
      </dgm:t>
    </dgm:pt>
    <dgm:pt modelId="{FDFEF38D-497D-47FC-8214-77E1F81CD984}" type="sibTrans" cxnId="{6AA169EF-FA6F-49E6-9A45-F313910F2AC7}">
      <dgm:prSet/>
      <dgm:spPr/>
      <dgm:t>
        <a:bodyPr/>
        <a:lstStyle/>
        <a:p>
          <a:endParaRPr lang="en-GB"/>
        </a:p>
      </dgm:t>
    </dgm:pt>
    <dgm:pt modelId="{03FEE947-7337-4B4E-847B-20B1B0FCD86C}">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£7,371,000</a:t>
          </a:r>
          <a:endParaRPr lang="en-GB" dirty="0"/>
        </a:p>
      </dgm:t>
    </dgm:pt>
    <dgm:pt modelId="{B07E139A-76F4-488A-BCAD-B10CB7B131F0}" type="parTrans" cxnId="{429184A8-54D4-4624-A112-814460BD65AC}">
      <dgm:prSet/>
      <dgm:spPr/>
      <dgm:t>
        <a:bodyPr/>
        <a:lstStyle/>
        <a:p>
          <a:endParaRPr lang="en-GB"/>
        </a:p>
      </dgm:t>
    </dgm:pt>
    <dgm:pt modelId="{C5951B2D-7FDB-4FB8-8EB6-C9D72428DB1C}" type="sibTrans" cxnId="{429184A8-54D4-4624-A112-814460BD65AC}">
      <dgm:prSet/>
      <dgm:spPr/>
      <dgm:t>
        <a:bodyPr/>
        <a:lstStyle/>
        <a:p>
          <a:endParaRPr lang="en-GB"/>
        </a:p>
      </dgm:t>
    </dgm:pt>
    <dgm:pt modelId="{AEE6CCC4-5DB8-466A-A8BE-1F554E6B7DF0}">
      <dgm:prSet phldrT="[Text]"/>
      <dgm:spPr>
        <a:solidFill>
          <a:schemeClr val="accent3">
            <a:lumMod val="50000"/>
          </a:schemeClr>
        </a:solidFill>
        <a:ln>
          <a:solidFill>
            <a:schemeClr val="accent3">
              <a:lumMod val="50000"/>
            </a:schemeClr>
          </a:solidFill>
        </a:ln>
      </dgm:spPr>
      <dgm:t>
        <a:bodyPr/>
        <a:lstStyle/>
        <a:p>
          <a:r>
            <a:rPr lang="en-GB" dirty="0"/>
            <a:t>Day visitors			</a:t>
          </a:r>
          <a:r>
            <a:rPr lang="en-GB" b="0" i="0" u="none" dirty="0"/>
            <a:t>£33,354,000</a:t>
          </a:r>
          <a:endParaRPr lang="en-GB" dirty="0"/>
        </a:p>
      </dgm:t>
    </dgm:pt>
    <dgm:pt modelId="{B895B311-5C22-474C-B04A-8240C34F37A5}" type="parTrans" cxnId="{C8529B77-95B0-4643-B92B-D096FD458B0A}">
      <dgm:prSet/>
      <dgm:spPr/>
      <dgm:t>
        <a:bodyPr/>
        <a:lstStyle/>
        <a:p>
          <a:endParaRPr lang="en-GB"/>
        </a:p>
      </dgm:t>
    </dgm:pt>
    <dgm:pt modelId="{2F9CA9DC-8A28-42E9-96CB-28C87BFCECDA}" type="sibTrans" cxnId="{C8529B77-95B0-4643-B92B-D096FD458B0A}">
      <dgm:prSet/>
      <dgm:spPr/>
      <dgm:t>
        <a:bodyPr/>
        <a:lstStyle/>
        <a:p>
          <a:endParaRPr lang="en-GB"/>
        </a:p>
      </dgm:t>
    </dgm:pt>
    <dgm:pt modelId="{E2FB2116-AD4F-41C7-8B37-51A7E78A41C6}">
      <dgm:prSet phldrT="[Text]"/>
      <dgm:spPr>
        <a:solidFill>
          <a:schemeClr val="accent3">
            <a:lumMod val="50000"/>
          </a:schemeClr>
        </a:solidFill>
        <a:ln>
          <a:solidFill>
            <a:schemeClr val="accent3">
              <a:lumMod val="50000"/>
            </a:schemeClr>
          </a:solidFill>
        </a:ln>
      </dgm:spPr>
      <dgm:t>
        <a:bodyPr/>
        <a:lstStyle/>
        <a:p>
          <a:r>
            <a:rPr lang="en-GB" dirty="0"/>
            <a:t>Day visitors			</a:t>
          </a:r>
          <a:r>
            <a:rPr lang="en-GB" b="0" i="0" u="none" dirty="0"/>
            <a:t>£33,184,000</a:t>
          </a:r>
          <a:endParaRPr lang="en-GB" dirty="0"/>
        </a:p>
      </dgm:t>
    </dgm:pt>
    <dgm:pt modelId="{F1877CE3-57FB-42AB-96AF-E3704425CB76}" type="parTrans" cxnId="{B940DCC8-9244-4DD1-8F79-3847E15D6785}">
      <dgm:prSet/>
      <dgm:spPr/>
      <dgm:t>
        <a:bodyPr/>
        <a:lstStyle/>
        <a:p>
          <a:endParaRPr lang="en-GB"/>
        </a:p>
      </dgm:t>
    </dgm:pt>
    <dgm:pt modelId="{E493DAE8-EDF9-4F30-ABE4-40D139E50459}" type="sibTrans" cxnId="{B940DCC8-9244-4DD1-8F79-3847E15D6785}">
      <dgm:prSet/>
      <dgm:spPr/>
      <dgm:t>
        <a:bodyPr/>
        <a:lstStyle/>
        <a:p>
          <a:endParaRPr lang="en-GB"/>
        </a:p>
      </dgm:t>
    </dgm:pt>
    <dgm:pt modelId="{6276EDEE-A00E-49DB-B1DD-6AE18492F4E5}">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£5,712,000</a:t>
          </a:r>
          <a:endParaRPr lang="en-GB" dirty="0"/>
        </a:p>
      </dgm:t>
    </dgm:pt>
    <dgm:pt modelId="{63AD8DDD-2808-4F94-9822-D56E1C026E53}" type="sibTrans" cxnId="{ACB0E45A-E3F4-44CA-91BC-E990A7F7A9A2}">
      <dgm:prSet/>
      <dgm:spPr/>
      <dgm:t>
        <a:bodyPr/>
        <a:lstStyle/>
        <a:p>
          <a:endParaRPr lang="en-GB"/>
        </a:p>
      </dgm:t>
    </dgm:pt>
    <dgm:pt modelId="{D973792A-B284-4475-AA17-CBE4CEED6F8D}" type="parTrans" cxnId="{ACB0E45A-E3F4-44CA-91BC-E990A7F7A9A2}">
      <dgm:prSet/>
      <dgm:spPr/>
      <dgm:t>
        <a:bodyPr/>
        <a:lstStyle/>
        <a:p>
          <a:endParaRPr lang="en-GB"/>
        </a:p>
      </dgm:t>
    </dgm:pt>
    <dgm:pt modelId="{94525BBE-D395-4186-8B8D-AC43FA0A5775}">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£5,140,000</a:t>
          </a:r>
          <a:endParaRPr lang="en-GB" dirty="0"/>
        </a:p>
      </dgm:t>
    </dgm:pt>
    <dgm:pt modelId="{6558EEC1-51EE-4A85-A133-6D9F3FC0FBBE}" type="sibTrans" cxnId="{6C492570-5FB8-449F-B752-9BB782549AB3}">
      <dgm:prSet/>
      <dgm:spPr/>
      <dgm:t>
        <a:bodyPr/>
        <a:lstStyle/>
        <a:p>
          <a:endParaRPr lang="en-GB"/>
        </a:p>
      </dgm:t>
    </dgm:pt>
    <dgm:pt modelId="{7ADC2D1E-9234-49F7-A831-59B2D9FCF892}" type="parTrans" cxnId="{6C492570-5FB8-449F-B752-9BB782549AB3}">
      <dgm:prSet/>
      <dgm:spPr/>
      <dgm:t>
        <a:bodyPr/>
        <a:lstStyle/>
        <a:p>
          <a:endParaRPr lang="en-GB"/>
        </a:p>
      </dgm:t>
    </dgm:pt>
    <dgm:pt modelId="{4BB18214-6A13-48FF-AD22-A0840E35B631}">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£3,601,000</a:t>
          </a:r>
          <a:endParaRPr lang="en-GB" dirty="0"/>
        </a:p>
      </dgm:t>
    </dgm:pt>
    <dgm:pt modelId="{863BEB06-E9F5-430C-9394-ABAAF30D45BB}" type="sibTrans" cxnId="{57238123-F567-45B5-90A9-35ED34EDC15A}">
      <dgm:prSet/>
      <dgm:spPr/>
      <dgm:t>
        <a:bodyPr/>
        <a:lstStyle/>
        <a:p>
          <a:endParaRPr lang="en-GB"/>
        </a:p>
      </dgm:t>
    </dgm:pt>
    <dgm:pt modelId="{7A1E00C9-CA9C-4D1D-9432-8794AA536E2B}" type="parTrans" cxnId="{57238123-F567-45B5-90A9-35ED34EDC15A}">
      <dgm:prSet/>
      <dgm:spPr/>
      <dgm:t>
        <a:bodyPr/>
        <a:lstStyle/>
        <a:p>
          <a:endParaRPr lang="en-GB"/>
        </a:p>
      </dgm:t>
    </dgm:pt>
    <dgm:pt modelId="{5A80173F-AA72-4535-8EE3-26CF1CD14057}">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£10,530,000</a:t>
          </a:r>
          <a:endParaRPr lang="en-GB" dirty="0"/>
        </a:p>
      </dgm:t>
    </dgm:pt>
    <dgm:pt modelId="{87FEBFF2-A71F-4423-96A4-8618167F6F84}" type="sibTrans" cxnId="{E63F3010-D17D-4372-8DAC-57A9DDDD4EC3}">
      <dgm:prSet/>
      <dgm:spPr/>
      <dgm:t>
        <a:bodyPr/>
        <a:lstStyle/>
        <a:p>
          <a:endParaRPr lang="en-GB"/>
        </a:p>
      </dgm:t>
    </dgm:pt>
    <dgm:pt modelId="{B868A52F-8384-417F-B2F2-C638964E9B27}" type="parTrans" cxnId="{E63F3010-D17D-4372-8DAC-57A9DDDD4EC3}">
      <dgm:prSet/>
      <dgm:spPr/>
      <dgm:t>
        <a:bodyPr/>
        <a:lstStyle/>
        <a:p>
          <a:endParaRPr lang="en-GB"/>
        </a:p>
      </dgm:t>
    </dgm:pt>
    <dgm:pt modelId="{52A68E9E-758A-4664-A17C-F003B12BD1A9}">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£2,063,000</a:t>
          </a:r>
          <a:endParaRPr lang="en-GB" dirty="0"/>
        </a:p>
      </dgm:t>
    </dgm:pt>
    <dgm:pt modelId="{CB364358-79DF-462B-BC69-FC159FCD9AF1}" type="sibTrans" cxnId="{10145A83-6712-4549-8243-FC8B0172BEB3}">
      <dgm:prSet/>
      <dgm:spPr/>
      <dgm:t>
        <a:bodyPr/>
        <a:lstStyle/>
        <a:p>
          <a:endParaRPr lang="en-GB"/>
        </a:p>
      </dgm:t>
    </dgm:pt>
    <dgm:pt modelId="{935DD292-F358-4DF1-B994-8ECF3085A515}" type="parTrans" cxnId="{10145A83-6712-4549-8243-FC8B0172BEB3}">
      <dgm:prSet/>
      <dgm:spPr/>
      <dgm:t>
        <a:bodyPr/>
        <a:lstStyle/>
        <a:p>
          <a:endParaRPr lang="en-GB"/>
        </a:p>
      </dgm:t>
    </dgm:pt>
    <dgm:pt modelId="{A5B9952D-B62B-4316-967D-E37FCBA9DE12}">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£13,169,000</a:t>
          </a:r>
          <a:endParaRPr lang="en-GB" dirty="0"/>
        </a:p>
      </dgm:t>
    </dgm:pt>
    <dgm:pt modelId="{6050CB09-0372-41E8-A933-7B4768BCA977}" type="sibTrans" cxnId="{F99E638E-CE34-4F02-A272-9551A362843E}">
      <dgm:prSet/>
      <dgm:spPr/>
      <dgm:t>
        <a:bodyPr/>
        <a:lstStyle/>
        <a:p>
          <a:endParaRPr lang="en-GB"/>
        </a:p>
      </dgm:t>
    </dgm:pt>
    <dgm:pt modelId="{36A242C7-DF7C-468D-9C79-253D2F85D1E4}" type="parTrans" cxnId="{F99E638E-CE34-4F02-A272-9551A362843E}">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5"/>
      <dgm:spPr/>
    </dgm:pt>
    <dgm:pt modelId="{07135594-93CB-4EFA-A35C-4C650CB7FD38}" type="pres">
      <dgm:prSet presAssocID="{FF9BA5F7-03F0-4E5D-B18A-DB63EDE739A8}" presName="img" presStyleLbl="fgImgPlace1" presStyleIdx="0" presStyleCnt="5"/>
      <dgm:spPr>
        <a:blipFill rotWithShape="1">
          <a:blip xmlns:r="http://schemas.openxmlformats.org/officeDocument/2006/relationships" r:embed="rId1"/>
          <a:stretch>
            <a:fillRect/>
          </a:stretch>
        </a:blipFill>
      </dgm:spPr>
    </dgm:pt>
    <dgm:pt modelId="{725BAA8B-762E-4F87-BC91-D4CCB38DA105}" type="pres">
      <dgm:prSet presAssocID="{FF9BA5F7-03F0-4E5D-B18A-DB63EDE739A8}" presName="text" presStyleLbl="node1" presStyleIdx="0" presStyleCnt="5">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5"/>
      <dgm:spPr/>
    </dgm:pt>
    <dgm:pt modelId="{67E5A9FF-6D57-4C71-B22F-E89DA984D429}" type="pres">
      <dgm:prSet presAssocID="{92AC7E8E-FE18-4BFE-9C49-AF059B947B17}" presName="img" presStyleLbl="fgImgPlace1" presStyleIdx="1" presStyleCnt="5"/>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5">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5"/>
      <dgm:spPr/>
    </dgm:pt>
    <dgm:pt modelId="{BE481B0E-BE93-41F3-AF47-51C9D354C9DD}" type="pres">
      <dgm:prSet presAssocID="{52852C69-A92A-426A-9A76-5BD2D6000253}" presName="img" presStyleLbl="fgImgPlace1" presStyleIdx="2" presStyleCnt="5"/>
      <dgm:spPr>
        <a:blipFill rotWithShape="1">
          <a:blip xmlns:r="http://schemas.openxmlformats.org/officeDocument/2006/relationships" r:embed="rId3"/>
          <a:stretch>
            <a:fillRect/>
          </a:stretch>
        </a:blipFill>
      </dgm:spPr>
    </dgm:pt>
    <dgm:pt modelId="{DD4D969C-D6C1-4A3C-B145-A6ADFF806CA2}" type="pres">
      <dgm:prSet presAssocID="{52852C69-A92A-426A-9A76-5BD2D6000253}" presName="text" presStyleLbl="node1" presStyleIdx="2" presStyleCnt="5">
        <dgm:presLayoutVars>
          <dgm:bulletEnabled val="1"/>
        </dgm:presLayoutVars>
      </dgm:prSet>
      <dgm:spPr/>
    </dgm:pt>
    <dgm:pt modelId="{0FC5F50E-34CA-4F6D-8EA5-BB7FEFAF973D}" type="pres">
      <dgm:prSet presAssocID="{D0EF8065-0784-4108-8732-C645597E9DC7}" presName="spacer" presStyleCnt="0"/>
      <dgm:spPr/>
    </dgm:pt>
    <dgm:pt modelId="{A5AA5621-765A-464E-8AFC-E57CD8939B99}" type="pres">
      <dgm:prSet presAssocID="{BEB0E4BC-2D3D-41EF-A180-DF89DB15CB55}" presName="comp" presStyleCnt="0"/>
      <dgm:spPr/>
    </dgm:pt>
    <dgm:pt modelId="{830A7FA2-A456-493B-8FA4-5D4167BB24C2}" type="pres">
      <dgm:prSet presAssocID="{BEB0E4BC-2D3D-41EF-A180-DF89DB15CB55}" presName="box" presStyleLbl="node1" presStyleIdx="3" presStyleCnt="5"/>
      <dgm:spPr/>
    </dgm:pt>
    <dgm:pt modelId="{41D7557A-3834-4E3C-A1F2-CE4D259E3BE9}" type="pres">
      <dgm:prSet presAssocID="{BEB0E4BC-2D3D-41EF-A180-DF89DB15CB55}" presName="img" presStyleLbl="fgImgPlace1" presStyleIdx="3" presStyleCnt="5"/>
      <dgm:spPr>
        <a:blipFill rotWithShape="1">
          <a:blip xmlns:r="http://schemas.openxmlformats.org/officeDocument/2006/relationships" r:embed="rId4"/>
          <a:stretch>
            <a:fillRect/>
          </a:stretch>
        </a:blipFill>
      </dgm:spPr>
    </dgm:pt>
    <dgm:pt modelId="{02995753-B3BC-47C0-8B3B-0691A0D9EE9D}" type="pres">
      <dgm:prSet presAssocID="{BEB0E4BC-2D3D-41EF-A180-DF89DB15CB55}" presName="text" presStyleLbl="node1" presStyleIdx="3" presStyleCnt="5">
        <dgm:presLayoutVars>
          <dgm:bulletEnabled val="1"/>
        </dgm:presLayoutVars>
      </dgm:prSet>
      <dgm:spPr/>
    </dgm:pt>
    <dgm:pt modelId="{B80DFBB9-6F78-4596-B7BB-9029C2D07F93}" type="pres">
      <dgm:prSet presAssocID="{396F7466-A8E1-4C15-B217-2C6F14F2785F}" presName="spacer" presStyleCnt="0"/>
      <dgm:spPr/>
    </dgm:pt>
    <dgm:pt modelId="{CAC60B93-90B4-4755-9B13-54AF53464D6E}" type="pres">
      <dgm:prSet presAssocID="{0A58E1C3-8043-4D06-B3F0-EB607E01CEA3}" presName="comp" presStyleCnt="0"/>
      <dgm:spPr/>
    </dgm:pt>
    <dgm:pt modelId="{463E5C89-85EF-40C2-AA58-6F1684FF4100}" type="pres">
      <dgm:prSet presAssocID="{0A58E1C3-8043-4D06-B3F0-EB607E01CEA3}" presName="box" presStyleLbl="node1" presStyleIdx="4" presStyleCnt="5"/>
      <dgm:spPr/>
    </dgm:pt>
    <dgm:pt modelId="{FE3E9036-0BA5-497B-B850-5E7CA2C560F9}" type="pres">
      <dgm:prSet presAssocID="{0A58E1C3-8043-4D06-B3F0-EB607E01CEA3}" presName="img" presStyleLbl="fgImgPlace1" presStyleIdx="4" presStyleCnt="5"/>
      <dgm:spPr>
        <a:blipFill rotWithShape="1">
          <a:blip xmlns:r="http://schemas.openxmlformats.org/officeDocument/2006/relationships" r:embed="rId5"/>
          <a:stretch>
            <a:fillRect/>
          </a:stretch>
        </a:blipFill>
      </dgm:spPr>
    </dgm:pt>
    <dgm:pt modelId="{68A22402-7CD0-42BB-9A4C-10E4888C8F19}" type="pres">
      <dgm:prSet presAssocID="{0A58E1C3-8043-4D06-B3F0-EB607E01CEA3}" presName="text" presStyleLbl="node1" presStyleIdx="4" presStyleCnt="5">
        <dgm:presLayoutVars>
          <dgm:bulletEnabled val="1"/>
        </dgm:presLayoutVars>
      </dgm:prSet>
      <dgm:spPr/>
    </dgm:pt>
  </dgm:ptLst>
  <dgm:cxnLst>
    <dgm:cxn modelId="{5174B900-7BE9-4452-B350-4121247CE53B}" type="presOf" srcId="{AEE6CCC4-5DB8-466A-A8BE-1F554E6B7DF0}" destId="{01E2BF79-A6D7-4E7F-8164-60ED1A27109C}" srcOrd="1" destOrd="3" presId="urn:microsoft.com/office/officeart/2005/8/layout/vList4"/>
    <dgm:cxn modelId="{7A27F903-D76F-4B4F-A6ED-E037A5AC5C66}" type="presOf" srcId="{4BB18214-6A13-48FF-AD22-A0840E35B631}" destId="{830A7FA2-A456-493B-8FA4-5D4167BB24C2}" srcOrd="0" destOrd="1" presId="urn:microsoft.com/office/officeart/2005/8/layout/vList4"/>
    <dgm:cxn modelId="{91F99007-98CF-498C-937A-D5D94778091A}" type="presOf" srcId="{664621DA-54CE-44A5-90F5-39A0A8D86CCC}" destId="{DD4D969C-D6C1-4A3C-B145-A6ADFF806CA2}" srcOrd="1" destOrd="2" presId="urn:microsoft.com/office/officeart/2005/8/layout/vList4"/>
    <dgm:cxn modelId="{9909F00C-4B3E-4C17-9A7A-1AB44D48C350}" type="presOf" srcId="{FF9BA5F7-03F0-4E5D-B18A-DB63EDE739A8}" destId="{54CBCDAF-85DE-4476-8DB2-2FD23D0204A1}" srcOrd="0" destOrd="0" presId="urn:microsoft.com/office/officeart/2005/8/layout/vList4"/>
    <dgm:cxn modelId="{E63F3010-D17D-4372-8DAC-57A9DDDD4EC3}" srcId="{BEB0E4BC-2D3D-41EF-A180-DF89DB15CB55}" destId="{5A80173F-AA72-4535-8EE3-26CF1CD14057}" srcOrd="2" destOrd="0" parTransId="{B868A52F-8384-417F-B2F2-C638964E9B27}" sibTransId="{87FEBFF2-A71F-4423-96A4-8618167F6F84}"/>
    <dgm:cxn modelId="{70E8EF19-D5BF-4FE8-A053-06853813F943}" type="presOf" srcId="{AEE6CCC4-5DB8-466A-A8BE-1F554E6B7DF0}" destId="{A21B2D68-1916-449F-B3F9-9C71363EFC9A}" srcOrd="0" destOrd="3"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F0433820-A55B-44A1-BB32-5DE1C7C85335}" type="presOf" srcId="{6276EDEE-A00E-49DB-B1DD-6AE18492F4E5}" destId="{A21B2D68-1916-449F-B3F9-9C71363EFC9A}" srcOrd="0" destOrd="2" presId="urn:microsoft.com/office/officeart/2005/8/layout/vList4"/>
    <dgm:cxn modelId="{6902CE20-63C4-464F-8AD2-FDC4EE6217AB}" type="presOf" srcId="{03FEE947-7337-4B4E-847B-20B1B0FCD86C}" destId="{68A22402-7CD0-42BB-9A4C-10E4888C8F19}" srcOrd="1" destOrd="1" presId="urn:microsoft.com/office/officeart/2005/8/layout/vList4"/>
    <dgm:cxn modelId="{57238123-F567-45B5-90A9-35ED34EDC15A}" srcId="{BEB0E4BC-2D3D-41EF-A180-DF89DB15CB55}" destId="{4BB18214-6A13-48FF-AD22-A0840E35B631}" srcOrd="0" destOrd="0" parTransId="{7A1E00C9-CA9C-4D1D-9432-8794AA536E2B}" sibTransId="{863BEB06-E9F5-430C-9394-ABAAF30D45BB}"/>
    <dgm:cxn modelId="{D8E35726-B2E1-4D08-BE49-FD6B503CA6C6}" type="presOf" srcId="{2E254D90-2D50-4CF5-A305-AAA097A8AA54}" destId="{725BAA8B-762E-4F87-BC91-D4CCB38DA105}" srcOrd="1" destOrd="1" presId="urn:microsoft.com/office/officeart/2005/8/layout/vList4"/>
    <dgm:cxn modelId="{E284E726-C3DA-450D-A4DC-4AC41B9F62D3}" type="presOf" srcId="{A5B9952D-B62B-4316-967D-E37FCBA9DE12}" destId="{68A22402-7CD0-42BB-9A4C-10E4888C8F19}" srcOrd="1" destOrd="3" presId="urn:microsoft.com/office/officeart/2005/8/layout/vList4"/>
    <dgm:cxn modelId="{C9458B31-3519-4697-917A-4680FF510B7A}" type="presOf" srcId="{D3B15B0B-20E6-4579-92A5-C294C39A2F4D}" destId="{02995753-B3BC-47C0-8B3B-0691A0D9EE9D}" srcOrd="1" destOrd="2" presId="urn:microsoft.com/office/officeart/2005/8/layout/vList4"/>
    <dgm:cxn modelId="{E45A0638-2DDE-44DC-A8C3-9D9820A0EB50}" srcId="{FF9BA5F7-03F0-4E5D-B18A-DB63EDE739A8}" destId="{C0A94DBB-217D-4142-9956-C9EAFB338430}" srcOrd="1" destOrd="0" parTransId="{05587F60-2F1F-44D8-A4A3-C7686BDEE541}" sibTransId="{73269638-E285-44B2-9D2C-5D95903C813E}"/>
    <dgm:cxn modelId="{89255138-96D5-4B20-AC94-2A1690D31793}" type="presOf" srcId="{52A68E9E-758A-4664-A17C-F003B12BD1A9}" destId="{68A22402-7CD0-42BB-9A4C-10E4888C8F19}" srcOrd="1" destOrd="2" presId="urn:microsoft.com/office/officeart/2005/8/layout/vList4"/>
    <dgm:cxn modelId="{6938C53B-F158-4EBA-B2E9-E9D170FB8E06}" type="presOf" srcId="{664621DA-54CE-44A5-90F5-39A0A8D86CCC}" destId="{EC01044B-3725-4505-9883-69AC7B66A4A1}" srcOrd="0" destOrd="2" presId="urn:microsoft.com/office/officeart/2005/8/layout/vList4"/>
    <dgm:cxn modelId="{3A6FDA40-3B0B-4825-BFCF-BAA38055E14E}" type="presOf" srcId="{E2FB2116-AD4F-41C7-8B37-51A7E78A41C6}" destId="{EC01044B-3725-4505-9883-69AC7B66A4A1}" srcOrd="0" destOrd="3" presId="urn:microsoft.com/office/officeart/2005/8/layout/vList4"/>
    <dgm:cxn modelId="{2A75DF5C-453D-479E-ADAE-74C9A260636A}" type="presOf" srcId="{52A68E9E-758A-4664-A17C-F003B12BD1A9}" destId="{463E5C89-85EF-40C2-AA58-6F1684FF4100}" srcOrd="0" destOrd="2" presId="urn:microsoft.com/office/officeart/2005/8/layout/vList4"/>
    <dgm:cxn modelId="{1B10A241-FB13-440B-BEAC-874D6D51104A}" srcId="{BEB0E4BC-2D3D-41EF-A180-DF89DB15CB55}" destId="{D3B15B0B-20E6-4579-92A5-C294C39A2F4D}" srcOrd="1" destOrd="0" parTransId="{7FB3B458-5EE7-48E7-80D1-6C14A12BEBAB}" sibTransId="{C53037B6-994A-45ED-AC7F-C673966BCCD0}"/>
    <dgm:cxn modelId="{B16FF763-B63D-41B0-84F5-491929FE133C}" type="presOf" srcId="{94525BBE-D395-4186-8B8D-AC43FA0A5775}" destId="{A21B2D68-1916-449F-B3F9-9C71363EFC9A}" srcOrd="0" destOrd="1" presId="urn:microsoft.com/office/officeart/2005/8/layout/vList4"/>
    <dgm:cxn modelId="{B82C3C6B-5561-4AF8-BE3D-2E08601041A2}" type="presOf" srcId="{0A58E1C3-8043-4D06-B3F0-EB607E01CEA3}" destId="{463E5C89-85EF-40C2-AA58-6F1684FF4100}" srcOrd="0" destOrd="0" presId="urn:microsoft.com/office/officeart/2005/8/layout/vList4"/>
    <dgm:cxn modelId="{6C492570-5FB8-449F-B752-9BB782549AB3}" srcId="{92AC7E8E-FE18-4BFE-9C49-AF059B947B17}" destId="{94525BBE-D395-4186-8B8D-AC43FA0A5775}" srcOrd="0" destOrd="0" parTransId="{7ADC2D1E-9234-49F7-A831-59B2D9FCF892}" sibTransId="{6558EEC1-51EE-4A85-A133-6D9F3FC0FBBE}"/>
    <dgm:cxn modelId="{BC702C52-A26D-4458-95EE-D2D372B29357}" type="presOf" srcId="{03FEE947-7337-4B4E-847B-20B1B0FCD86C}" destId="{463E5C89-85EF-40C2-AA58-6F1684FF4100}" srcOrd="0" destOrd="1" presId="urn:microsoft.com/office/officeart/2005/8/layout/vList4"/>
    <dgm:cxn modelId="{CFFE4872-D0CF-4F8C-8174-9CF7166C0D54}" type="presOf" srcId="{92AC7E8E-FE18-4BFE-9C49-AF059B947B17}" destId="{01E2BF79-A6D7-4E7F-8164-60ED1A27109C}" srcOrd="1" destOrd="0" presId="urn:microsoft.com/office/officeart/2005/8/layout/vList4"/>
    <dgm:cxn modelId="{E687E672-6F8D-469B-BD35-7F2766060DAA}" type="presOf" srcId="{94525BBE-D395-4186-8B8D-AC43FA0A5775}" destId="{01E2BF79-A6D7-4E7F-8164-60ED1A27109C}" srcOrd="1" destOrd="1"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C8529B77-95B0-4643-B92B-D096FD458B0A}" srcId="{92AC7E8E-FE18-4BFE-9C49-AF059B947B17}" destId="{AEE6CCC4-5DB8-466A-A8BE-1F554E6B7DF0}" srcOrd="2" destOrd="0" parTransId="{B895B311-5C22-474C-B04A-8240C34F37A5}" sibTransId="{2F9CA9DC-8A28-42E9-96CB-28C87BFCECDA}"/>
    <dgm:cxn modelId="{EDB1277A-166E-4528-9439-9CCDBB7538C3}" type="presOf" srcId="{D3B15B0B-20E6-4579-92A5-C294C39A2F4D}" destId="{830A7FA2-A456-493B-8FA4-5D4167BB24C2}" srcOrd="0" destOrd="2" presId="urn:microsoft.com/office/officeart/2005/8/layout/vList4"/>
    <dgm:cxn modelId="{ACB0E45A-E3F4-44CA-91BC-E990A7F7A9A2}" srcId="{92AC7E8E-FE18-4BFE-9C49-AF059B947B17}" destId="{6276EDEE-A00E-49DB-B1DD-6AE18492F4E5}" srcOrd="1" destOrd="0" parTransId="{D973792A-B284-4475-AA17-CBE4CEED6F8D}" sibTransId="{63AD8DDD-2808-4F94-9822-D56E1C026E53}"/>
    <dgm:cxn modelId="{61E8E07E-0BFD-4DD1-BC7E-E24927B9265F}" type="presOf" srcId="{E2FB2116-AD4F-41C7-8B37-51A7E78A41C6}" destId="{DD4D969C-D6C1-4A3C-B145-A6ADFF806CA2}" srcOrd="1" destOrd="3" presId="urn:microsoft.com/office/officeart/2005/8/layout/vList4"/>
    <dgm:cxn modelId="{7E516B82-16C2-4BB8-AE55-F4E6889F87C4}" type="presOf" srcId="{6276EDEE-A00E-49DB-B1DD-6AE18492F4E5}" destId="{01E2BF79-A6D7-4E7F-8164-60ED1A27109C}" srcOrd="1" destOrd="2" presId="urn:microsoft.com/office/officeart/2005/8/layout/vList4"/>
    <dgm:cxn modelId="{10145A83-6712-4549-8243-FC8B0172BEB3}" srcId="{0A58E1C3-8043-4D06-B3F0-EB607E01CEA3}" destId="{52A68E9E-758A-4664-A17C-F003B12BD1A9}" srcOrd="1" destOrd="0" parTransId="{935DD292-F358-4DF1-B994-8ECF3085A515}" sibTransId="{CB364358-79DF-462B-BC69-FC159FCD9AF1}"/>
    <dgm:cxn modelId="{F99E638E-CE34-4F02-A272-9551A362843E}" srcId="{0A58E1C3-8043-4D06-B3F0-EB607E01CEA3}" destId="{A5B9952D-B62B-4316-967D-E37FCBA9DE12}" srcOrd="2" destOrd="0" parTransId="{36A242C7-DF7C-468D-9C79-253D2F85D1E4}" sibTransId="{6050CB09-0372-41E8-A933-7B4768BCA977}"/>
    <dgm:cxn modelId="{DFA31F93-7641-4325-BABB-B511BC69E28D}" srcId="{52852C69-A92A-426A-9A76-5BD2D6000253}" destId="{9F1B9E42-74FF-4C8B-93AA-67E8379C4BB8}" srcOrd="0" destOrd="0" parTransId="{A405DBE7-A133-4F57-A458-8E38CA109C5D}" sibTransId="{A4845C0C-2F81-433B-AE0C-F113F9075BE7}"/>
    <dgm:cxn modelId="{F8950994-8F24-49AD-BBDD-93879B2318AB}" type="presOf" srcId="{92AC7E8E-FE18-4BFE-9C49-AF059B947B17}" destId="{A21B2D68-1916-449F-B3F9-9C71363EFC9A}" srcOrd="0" destOrd="0" presId="urn:microsoft.com/office/officeart/2005/8/layout/vList4"/>
    <dgm:cxn modelId="{6E285C94-90FF-4016-9AD8-E9BBC9F01D75}" srcId="{E2756A20-75BB-43F3-BD97-CF83DC2B1591}" destId="{BEB0E4BC-2D3D-41EF-A180-DF89DB15CB55}" srcOrd="3" destOrd="0" parTransId="{AFA09A4E-33B8-4C0E-A277-DA230D184FC3}" sibTransId="{396F7466-A8E1-4C15-B217-2C6F14F2785F}"/>
    <dgm:cxn modelId="{FFC0809B-27D1-4AB2-9D9C-D6C9950CCEA2}" type="presOf" srcId="{BEB0E4BC-2D3D-41EF-A180-DF89DB15CB55}" destId="{830A7FA2-A456-493B-8FA4-5D4167BB24C2}" srcOrd="0" destOrd="0" presId="urn:microsoft.com/office/officeart/2005/8/layout/vList4"/>
    <dgm:cxn modelId="{7C617B9E-3B42-49B7-A36F-ADB14C564E30}" type="presOf" srcId="{C0A94DBB-217D-4142-9956-C9EAFB338430}" destId="{725BAA8B-762E-4F87-BC91-D4CCB38DA105}" srcOrd="1" destOrd="2" presId="urn:microsoft.com/office/officeart/2005/8/layout/vList4"/>
    <dgm:cxn modelId="{7B773CA4-8FAB-471D-9D74-E27D78170B61}" type="presOf" srcId="{BEB0E4BC-2D3D-41EF-A180-DF89DB15CB55}" destId="{02995753-B3BC-47C0-8B3B-0691A0D9EE9D}" srcOrd="1"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429184A8-54D4-4624-A112-814460BD65AC}" srcId="{0A58E1C3-8043-4D06-B3F0-EB607E01CEA3}" destId="{03FEE947-7337-4B4E-847B-20B1B0FCD86C}" srcOrd="0" destOrd="0" parTransId="{B07E139A-76F4-488A-BCAD-B10CB7B131F0}" sibTransId="{C5951B2D-7FDB-4FB8-8EB6-C9D72428DB1C}"/>
    <dgm:cxn modelId="{B65A8EAC-F056-4BAD-ABF9-26B629A2AABD}" type="presOf" srcId="{52852C69-A92A-426A-9A76-5BD2D6000253}" destId="{DD4D969C-D6C1-4A3C-B145-A6ADFF806CA2}" srcOrd="1" destOrd="0" presId="urn:microsoft.com/office/officeart/2005/8/layout/vList4"/>
    <dgm:cxn modelId="{4D91C3AD-5E5A-4D7E-A490-75D6D18FB62C}" srcId="{52852C69-A92A-426A-9A76-5BD2D6000253}" destId="{664621DA-54CE-44A5-90F5-39A0A8D86CCC}" srcOrd="1" destOrd="0" parTransId="{B645A75F-B0F5-4525-A393-A6178A1967EE}" sibTransId="{0F2B240E-7AC3-499A-ADC9-84963F25DC83}"/>
    <dgm:cxn modelId="{B346F1BD-B089-4B70-A377-34AB8208CEC1}" type="presOf" srcId="{5A80173F-AA72-4535-8EE3-26CF1CD14057}" destId="{830A7FA2-A456-493B-8FA4-5D4167BB24C2}" srcOrd="0" destOrd="3" presId="urn:microsoft.com/office/officeart/2005/8/layout/vList4"/>
    <dgm:cxn modelId="{2C20D7C4-2718-4500-B228-67B9A5B1B295}" type="presOf" srcId="{9F1B9E42-74FF-4C8B-93AA-67E8379C4BB8}" destId="{DD4D969C-D6C1-4A3C-B145-A6ADFF806CA2}" srcOrd="1" destOrd="1" presId="urn:microsoft.com/office/officeart/2005/8/layout/vList4"/>
    <dgm:cxn modelId="{B940DCC8-9244-4DD1-8F79-3847E15D6785}" srcId="{52852C69-A92A-426A-9A76-5BD2D6000253}" destId="{E2FB2116-AD4F-41C7-8B37-51A7E78A41C6}" srcOrd="2" destOrd="0" parTransId="{F1877CE3-57FB-42AB-96AF-E3704425CB76}" sibTransId="{E493DAE8-EDF9-4F30-ABE4-40D139E50459}"/>
    <dgm:cxn modelId="{A0DAF8C9-9F93-4774-9500-C2EA9EDB7CD4}" type="presOf" srcId="{5A80173F-AA72-4535-8EE3-26CF1CD14057}" destId="{02995753-B3BC-47C0-8B3B-0691A0D9EE9D}" srcOrd="1" destOrd="3" presId="urn:microsoft.com/office/officeart/2005/8/layout/vList4"/>
    <dgm:cxn modelId="{81AA22CD-5CAD-443C-BCA9-7E6F80EBC165}" type="presOf" srcId="{A5B9952D-B62B-4316-967D-E37FCBA9DE12}" destId="{463E5C89-85EF-40C2-AA58-6F1684FF4100}" srcOrd="0" destOrd="3" presId="urn:microsoft.com/office/officeart/2005/8/layout/vList4"/>
    <dgm:cxn modelId="{1D4EA7CE-7C76-41EB-BB28-A4F3A9618360}" type="presOf" srcId="{0A58E1C3-8043-4D06-B3F0-EB607E01CEA3}" destId="{68A22402-7CD0-42BB-9A4C-10E4888C8F19}" srcOrd="1" destOrd="0" presId="urn:microsoft.com/office/officeart/2005/8/layout/vList4"/>
    <dgm:cxn modelId="{1656A7D1-3BBA-4B7F-8909-A08742FA64A7}" type="presOf" srcId="{C0A94DBB-217D-4142-9956-C9EAFB338430}" destId="{54CBCDAF-85DE-4476-8DB2-2FD23D0204A1}" srcOrd="0" destOrd="2" presId="urn:microsoft.com/office/officeart/2005/8/layout/vList4"/>
    <dgm:cxn modelId="{86E2B2DE-D101-451B-8A62-44088AA353DF}" type="presOf" srcId="{FF9BA5F7-03F0-4E5D-B18A-DB63EDE739A8}" destId="{725BAA8B-762E-4F87-BC91-D4CCB38DA105}" srcOrd="1" destOrd="0" presId="urn:microsoft.com/office/officeart/2005/8/layout/vList4"/>
    <dgm:cxn modelId="{3EA333E0-5285-42BA-9503-0A29CD63F0A3}" type="presOf" srcId="{2E254D90-2D50-4CF5-A305-AAA097A8AA54}" destId="{54CBCDAF-85DE-4476-8DB2-2FD23D0204A1}" srcOrd="0" destOrd="1" presId="urn:microsoft.com/office/officeart/2005/8/layout/vList4"/>
    <dgm:cxn modelId="{1047B3E0-B4CC-46A1-BBE8-6828159C145F}" srcId="{FF9BA5F7-03F0-4E5D-B18A-DB63EDE739A8}" destId="{2E254D90-2D50-4CF5-A305-AAA097A8AA54}" srcOrd="0" destOrd="0" parTransId="{4C3DE5D9-0724-4C0F-A134-6B270261B7CF}" sibTransId="{7ED2C459-1A82-4EA5-81D7-872049CF1B5C}"/>
    <dgm:cxn modelId="{22E049E2-D386-443C-960A-FBC830FF8A10}" type="presOf" srcId="{E2756A20-75BB-43F3-BD97-CF83DC2B1591}" destId="{81BB0D8E-902C-4B4C-B2AC-DCFE9F45337C}" srcOrd="0" destOrd="0" presId="urn:microsoft.com/office/officeart/2005/8/layout/vList4"/>
    <dgm:cxn modelId="{633372E6-F1BC-4553-9093-65ECC8AB08AB}" type="presOf" srcId="{52852C69-A92A-426A-9A76-5BD2D6000253}" destId="{EC01044B-3725-4505-9883-69AC7B66A4A1}" srcOrd="0" destOrd="0" presId="urn:microsoft.com/office/officeart/2005/8/layout/vList4"/>
    <dgm:cxn modelId="{6AA169EF-FA6F-49E6-9A45-F313910F2AC7}" srcId="{E2756A20-75BB-43F3-BD97-CF83DC2B1591}" destId="{0A58E1C3-8043-4D06-B3F0-EB607E01CEA3}" srcOrd="4" destOrd="0" parTransId="{F8E346B3-22D0-4A6D-9128-EEB20C277D31}" sibTransId="{FDFEF38D-497D-47FC-8214-77E1F81CD984}"/>
    <dgm:cxn modelId="{7ED57BFB-BCE0-4734-A620-6F737B522E14}" type="presOf" srcId="{4BB18214-6A13-48FF-AD22-A0840E35B631}" destId="{02995753-B3BC-47C0-8B3B-0691A0D9EE9D}" srcOrd="1" destOrd="1" presId="urn:microsoft.com/office/officeart/2005/8/layout/vList4"/>
    <dgm:cxn modelId="{EAA19FFD-C915-4E1A-9814-9B116409A764}" type="presOf" srcId="{9F1B9E42-74FF-4C8B-93AA-67E8379C4BB8}" destId="{EC01044B-3725-4505-9883-69AC7B66A4A1}" srcOrd="0" destOrd="1" presId="urn:microsoft.com/office/officeart/2005/8/layout/vList4"/>
    <dgm:cxn modelId="{1F700BE1-EE1E-4A32-9E85-131A06053B63}" type="presParOf" srcId="{81BB0D8E-902C-4B4C-B2AC-DCFE9F45337C}" destId="{DE6D9B3E-9232-48B9-B155-F127DD388DD0}" srcOrd="0" destOrd="0" presId="urn:microsoft.com/office/officeart/2005/8/layout/vList4"/>
    <dgm:cxn modelId="{96DE66CA-7284-46EC-8199-4F5598687431}" type="presParOf" srcId="{DE6D9B3E-9232-48B9-B155-F127DD388DD0}" destId="{54CBCDAF-85DE-4476-8DB2-2FD23D0204A1}" srcOrd="0" destOrd="0" presId="urn:microsoft.com/office/officeart/2005/8/layout/vList4"/>
    <dgm:cxn modelId="{5542081C-4566-42A5-927E-E79E94886ACD}" type="presParOf" srcId="{DE6D9B3E-9232-48B9-B155-F127DD388DD0}" destId="{07135594-93CB-4EFA-A35C-4C650CB7FD38}" srcOrd="1" destOrd="0" presId="urn:microsoft.com/office/officeart/2005/8/layout/vList4"/>
    <dgm:cxn modelId="{74DEE5B2-8CED-455E-94E0-650D47AF49E8}" type="presParOf" srcId="{DE6D9B3E-9232-48B9-B155-F127DD388DD0}" destId="{725BAA8B-762E-4F87-BC91-D4CCB38DA105}" srcOrd="2" destOrd="0" presId="urn:microsoft.com/office/officeart/2005/8/layout/vList4"/>
    <dgm:cxn modelId="{36A12477-79CC-4EF6-9365-283779A60773}" type="presParOf" srcId="{81BB0D8E-902C-4B4C-B2AC-DCFE9F45337C}" destId="{2DF94386-81DA-4650-AF6F-D9B6D68C58AA}" srcOrd="1" destOrd="0" presId="urn:microsoft.com/office/officeart/2005/8/layout/vList4"/>
    <dgm:cxn modelId="{530CA949-7FA1-4A66-A77F-3D6438E331B7}" type="presParOf" srcId="{81BB0D8E-902C-4B4C-B2AC-DCFE9F45337C}" destId="{44DDC73B-AAF4-4E80-A36D-519D4D71C67C}" srcOrd="2" destOrd="0" presId="urn:microsoft.com/office/officeart/2005/8/layout/vList4"/>
    <dgm:cxn modelId="{2548EF10-291D-463B-93E4-CEB355365DA3}" type="presParOf" srcId="{44DDC73B-AAF4-4E80-A36D-519D4D71C67C}" destId="{A21B2D68-1916-449F-B3F9-9C71363EFC9A}" srcOrd="0" destOrd="0" presId="urn:microsoft.com/office/officeart/2005/8/layout/vList4"/>
    <dgm:cxn modelId="{789B4D7F-5D25-446F-B8F9-B63A2D23EF7F}" type="presParOf" srcId="{44DDC73B-AAF4-4E80-A36D-519D4D71C67C}" destId="{67E5A9FF-6D57-4C71-B22F-E89DA984D429}" srcOrd="1" destOrd="0" presId="urn:microsoft.com/office/officeart/2005/8/layout/vList4"/>
    <dgm:cxn modelId="{C5675E56-DDB0-4BE9-A0D9-AC2AB4247129}" type="presParOf" srcId="{44DDC73B-AAF4-4E80-A36D-519D4D71C67C}" destId="{01E2BF79-A6D7-4E7F-8164-60ED1A27109C}" srcOrd="2" destOrd="0" presId="urn:microsoft.com/office/officeart/2005/8/layout/vList4"/>
    <dgm:cxn modelId="{E6B0B8E8-1E38-4751-B805-BBD64B09BFC1}" type="presParOf" srcId="{81BB0D8E-902C-4B4C-B2AC-DCFE9F45337C}" destId="{90E1790E-7B0E-4AC0-B991-B51F5ED2C1E5}" srcOrd="3" destOrd="0" presId="urn:microsoft.com/office/officeart/2005/8/layout/vList4"/>
    <dgm:cxn modelId="{2BB61D1E-2E89-4C4B-8AD2-DAD86B45FCB9}" type="presParOf" srcId="{81BB0D8E-902C-4B4C-B2AC-DCFE9F45337C}" destId="{945A2000-7559-476D-923E-DC54EA743FFD}" srcOrd="4" destOrd="0" presId="urn:microsoft.com/office/officeart/2005/8/layout/vList4"/>
    <dgm:cxn modelId="{89AAF901-B133-4E38-875E-362DEBF2BF7F}" type="presParOf" srcId="{945A2000-7559-476D-923E-DC54EA743FFD}" destId="{EC01044B-3725-4505-9883-69AC7B66A4A1}" srcOrd="0" destOrd="0" presId="urn:microsoft.com/office/officeart/2005/8/layout/vList4"/>
    <dgm:cxn modelId="{8B9922E6-10A1-4A3F-BCA7-71BCE8FAE8F6}" type="presParOf" srcId="{945A2000-7559-476D-923E-DC54EA743FFD}" destId="{BE481B0E-BE93-41F3-AF47-51C9D354C9DD}" srcOrd="1" destOrd="0" presId="urn:microsoft.com/office/officeart/2005/8/layout/vList4"/>
    <dgm:cxn modelId="{93684152-255B-468B-A266-F44EC424EB46}" type="presParOf" srcId="{945A2000-7559-476D-923E-DC54EA743FFD}" destId="{DD4D969C-D6C1-4A3C-B145-A6ADFF806CA2}" srcOrd="2" destOrd="0" presId="urn:microsoft.com/office/officeart/2005/8/layout/vList4"/>
    <dgm:cxn modelId="{F0FB4774-F840-464D-9B55-C30BFC7A52B6}" type="presParOf" srcId="{81BB0D8E-902C-4B4C-B2AC-DCFE9F45337C}" destId="{0FC5F50E-34CA-4F6D-8EA5-BB7FEFAF973D}" srcOrd="5" destOrd="0" presId="urn:microsoft.com/office/officeart/2005/8/layout/vList4"/>
    <dgm:cxn modelId="{79FEDB03-B468-470E-A01A-EE08C4E61AFD}" type="presParOf" srcId="{81BB0D8E-902C-4B4C-B2AC-DCFE9F45337C}" destId="{A5AA5621-765A-464E-8AFC-E57CD8939B99}" srcOrd="6" destOrd="0" presId="urn:microsoft.com/office/officeart/2005/8/layout/vList4"/>
    <dgm:cxn modelId="{051E68AE-3968-47F4-BA69-2B38466EF422}" type="presParOf" srcId="{A5AA5621-765A-464E-8AFC-E57CD8939B99}" destId="{830A7FA2-A456-493B-8FA4-5D4167BB24C2}" srcOrd="0" destOrd="0" presId="urn:microsoft.com/office/officeart/2005/8/layout/vList4"/>
    <dgm:cxn modelId="{9F6A9929-2359-47D8-8A40-CF5DB94B7DF5}" type="presParOf" srcId="{A5AA5621-765A-464E-8AFC-E57CD8939B99}" destId="{41D7557A-3834-4E3C-A1F2-CE4D259E3BE9}" srcOrd="1" destOrd="0" presId="urn:microsoft.com/office/officeart/2005/8/layout/vList4"/>
    <dgm:cxn modelId="{AF883467-776B-403D-9A08-78D0FEB4A685}" type="presParOf" srcId="{A5AA5621-765A-464E-8AFC-E57CD8939B99}" destId="{02995753-B3BC-47C0-8B3B-0691A0D9EE9D}" srcOrd="2" destOrd="0" presId="urn:microsoft.com/office/officeart/2005/8/layout/vList4"/>
    <dgm:cxn modelId="{4652881F-3DD9-45AC-B303-0DE29F47A6B0}" type="presParOf" srcId="{81BB0D8E-902C-4B4C-B2AC-DCFE9F45337C}" destId="{B80DFBB9-6F78-4596-B7BB-9029C2D07F93}" srcOrd="7" destOrd="0" presId="urn:microsoft.com/office/officeart/2005/8/layout/vList4"/>
    <dgm:cxn modelId="{E0BA7B85-D052-4B7F-BF3C-1452429721F6}" type="presParOf" srcId="{81BB0D8E-902C-4B4C-B2AC-DCFE9F45337C}" destId="{CAC60B93-90B4-4755-9B13-54AF53464D6E}" srcOrd="8" destOrd="0" presId="urn:microsoft.com/office/officeart/2005/8/layout/vList4"/>
    <dgm:cxn modelId="{FF367C6C-182F-4192-804D-13871B5B22AA}" type="presParOf" srcId="{CAC60B93-90B4-4755-9B13-54AF53464D6E}" destId="{463E5C89-85EF-40C2-AA58-6F1684FF4100}" srcOrd="0" destOrd="0" presId="urn:microsoft.com/office/officeart/2005/8/layout/vList4"/>
    <dgm:cxn modelId="{584FA4C1-B358-4EE7-90A3-36BABB8D8AE7}" type="presParOf" srcId="{CAC60B93-90B4-4755-9B13-54AF53464D6E}" destId="{FE3E9036-0BA5-497B-B850-5E7CA2C560F9}" srcOrd="1" destOrd="0" presId="urn:microsoft.com/office/officeart/2005/8/layout/vList4"/>
    <dgm:cxn modelId="{ED0E1B51-D29A-4BDE-9DC5-5411E637245B}" type="presParOf" srcId="{CAC60B93-90B4-4755-9B13-54AF53464D6E}" destId="{68A22402-7CD0-42BB-9A4C-10E4888C8F1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custT="1"/>
      <dgm:spPr>
        <a:solidFill>
          <a:schemeClr val="accent3">
            <a:lumMod val="50000"/>
          </a:schemeClr>
        </a:solidFill>
        <a:ln>
          <a:solidFill>
            <a:schemeClr val="accent3">
              <a:lumMod val="50000"/>
            </a:schemeClr>
          </a:solidFill>
        </a:ln>
      </dgm:spPr>
      <dgm:t>
        <a:bodyPr/>
        <a:lstStyle/>
        <a:p>
          <a:r>
            <a:rPr lang="en-GB" sz="1600" dirty="0"/>
            <a:t>Second Homes</a:t>
          </a:r>
        </a:p>
        <a:p>
          <a:r>
            <a:rPr lang="en-GB" sz="1600" b="0" i="0" u="none" dirty="0"/>
            <a:t>£215,000		</a:t>
          </a:r>
          <a:endParaRPr lang="en-GB" sz="1600" dirty="0"/>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92AC7E8E-FE18-4BFE-9C49-AF059B947B17}">
      <dgm:prSet phldrT="[Text]" custT="1"/>
      <dgm:spPr>
        <a:solidFill>
          <a:schemeClr val="accent3">
            <a:lumMod val="50000"/>
          </a:schemeClr>
        </a:solidFill>
        <a:ln>
          <a:solidFill>
            <a:schemeClr val="accent3">
              <a:lumMod val="50000"/>
            </a:schemeClr>
          </a:solidFill>
        </a:ln>
      </dgm:spPr>
      <dgm:t>
        <a:bodyPr/>
        <a:lstStyle/>
        <a:p>
          <a:r>
            <a:rPr lang="en-GB" sz="1600" dirty="0"/>
            <a:t>Boats</a:t>
          </a:r>
        </a:p>
        <a:p>
          <a:r>
            <a:rPr lang="en-GB" sz="1700" b="0" i="0" u="none" dirty="0"/>
            <a:t>£84,000</a:t>
          </a:r>
          <a:endParaRPr lang="en-GB" sz="1600" dirty="0"/>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custT="1"/>
      <dgm:spPr>
        <a:solidFill>
          <a:schemeClr val="accent3">
            <a:lumMod val="50000"/>
          </a:schemeClr>
        </a:solidFill>
        <a:ln>
          <a:solidFill>
            <a:schemeClr val="accent3">
              <a:lumMod val="50000"/>
            </a:schemeClr>
          </a:solidFill>
        </a:ln>
      </dgm:spPr>
      <dgm:t>
        <a:bodyPr/>
        <a:lstStyle/>
        <a:p>
          <a:r>
            <a:rPr lang="en-GB" sz="1600" dirty="0"/>
            <a:t>Visiting friends and relatives (non-visitor spend)</a:t>
          </a:r>
        </a:p>
        <a:p>
          <a:r>
            <a:rPr lang="en-GB" sz="1700" b="0" i="0" u="none" dirty="0"/>
            <a:t>£6,164,000</a:t>
          </a:r>
          <a:endParaRPr lang="en-GB" sz="1600" dirty="0"/>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3"/>
      <dgm:spPr/>
    </dgm:pt>
    <dgm:pt modelId="{07135594-93CB-4EFA-A35C-4C650CB7FD38}" type="pres">
      <dgm:prSet presAssocID="{FF9BA5F7-03F0-4E5D-B18A-DB63EDE739A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725BAA8B-762E-4F87-BC91-D4CCB38DA105}" type="pres">
      <dgm:prSet presAssocID="{FF9BA5F7-03F0-4E5D-B18A-DB63EDE739A8}" presName="text" presStyleLbl="node1" presStyleIdx="0" presStyleCnt="3">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3"/>
      <dgm:spPr/>
    </dgm:pt>
    <dgm:pt modelId="{67E5A9FF-6D57-4C71-B22F-E89DA984D429}" type="pres">
      <dgm:prSet presAssocID="{92AC7E8E-FE18-4BFE-9C49-AF059B947B17}" presName="img" presStyleLbl="fgImgPlace1" presStyleIdx="1" presStyleCnt="3"/>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3">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3"/>
      <dgm:spPr/>
    </dgm:pt>
    <dgm:pt modelId="{BE481B0E-BE93-41F3-AF47-51C9D354C9DD}" type="pres">
      <dgm:prSet presAssocID="{52852C69-A92A-426A-9A76-5BD2D6000253}"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 modelId="{DD4D969C-D6C1-4A3C-B145-A6ADFF806CA2}" type="pres">
      <dgm:prSet presAssocID="{52852C69-A92A-426A-9A76-5BD2D6000253}" presName="text" presStyleLbl="node1" presStyleIdx="2" presStyleCnt="3">
        <dgm:presLayoutVars>
          <dgm:bulletEnabled val="1"/>
        </dgm:presLayoutVars>
      </dgm:prSet>
      <dgm:spPr/>
    </dgm:pt>
  </dgm:ptLst>
  <dgm:cxnLst>
    <dgm:cxn modelId="{935D591B-C7BC-49FC-A1A4-641C32075EFF}" srcId="{E2756A20-75BB-43F3-BD97-CF83DC2B1591}" destId="{52852C69-A92A-426A-9A76-5BD2D6000253}" srcOrd="2" destOrd="0" parTransId="{EA5FE6BF-9CD4-486B-B88B-C575A2EB35AD}" sibTransId="{D0EF8065-0784-4108-8732-C645597E9DC7}"/>
    <dgm:cxn modelId="{71D26035-6F62-4146-84F7-5C23CC498D8F}" type="presOf" srcId="{FF9BA5F7-03F0-4E5D-B18A-DB63EDE739A8}" destId="{54CBCDAF-85DE-4476-8DB2-2FD23D0204A1}" srcOrd="0" destOrd="0" presId="urn:microsoft.com/office/officeart/2005/8/layout/vList4"/>
    <dgm:cxn modelId="{6DA13C3A-134A-4FEA-8E5E-48608CD7C6C1}" type="presOf" srcId="{52852C69-A92A-426A-9A76-5BD2D6000253}" destId="{DD4D969C-D6C1-4A3C-B145-A6ADFF806CA2}" srcOrd="1" destOrd="0" presId="urn:microsoft.com/office/officeart/2005/8/layout/vList4"/>
    <dgm:cxn modelId="{36C3D342-A6FC-4839-BCE3-EA327C677561}" type="presOf" srcId="{E2756A20-75BB-43F3-BD97-CF83DC2B1591}" destId="{81BB0D8E-902C-4B4C-B2AC-DCFE9F45337C}" srcOrd="0" destOrd="0"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7074C984-427B-480E-BE56-58ABAB182441}" type="presOf" srcId="{52852C69-A92A-426A-9A76-5BD2D6000253}" destId="{EC01044B-3725-4505-9883-69AC7B66A4A1}" srcOrd="0" destOrd="0" presId="urn:microsoft.com/office/officeart/2005/8/layout/vList4"/>
    <dgm:cxn modelId="{52848B88-CFC2-4626-A751-CADBD60E6196}" type="presOf" srcId="{92AC7E8E-FE18-4BFE-9C49-AF059B947B17}" destId="{A21B2D68-1916-449F-B3F9-9C71363EFC9A}" srcOrd="0"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AEF3ADCF-1EB6-4A6B-8BFD-768795699F65}" type="presOf" srcId="{FF9BA5F7-03F0-4E5D-B18A-DB63EDE739A8}" destId="{725BAA8B-762E-4F87-BC91-D4CCB38DA105}" srcOrd="1" destOrd="0" presId="urn:microsoft.com/office/officeart/2005/8/layout/vList4"/>
    <dgm:cxn modelId="{D51E79E1-0599-4ED2-83C6-8ACB995B1906}" type="presOf" srcId="{92AC7E8E-FE18-4BFE-9C49-AF059B947B17}" destId="{01E2BF79-A6D7-4E7F-8164-60ED1A27109C}" srcOrd="1" destOrd="0" presId="urn:microsoft.com/office/officeart/2005/8/layout/vList4"/>
    <dgm:cxn modelId="{3355F0B5-8E77-4E05-A4B2-9A89368A72C2}" type="presParOf" srcId="{81BB0D8E-902C-4B4C-B2AC-DCFE9F45337C}" destId="{DE6D9B3E-9232-48B9-B155-F127DD388DD0}" srcOrd="0" destOrd="0" presId="urn:microsoft.com/office/officeart/2005/8/layout/vList4"/>
    <dgm:cxn modelId="{43E18305-4C9C-4C3A-8FD0-BC99E833FED6}" type="presParOf" srcId="{DE6D9B3E-9232-48B9-B155-F127DD388DD0}" destId="{54CBCDAF-85DE-4476-8DB2-2FD23D0204A1}" srcOrd="0" destOrd="0" presId="urn:microsoft.com/office/officeart/2005/8/layout/vList4"/>
    <dgm:cxn modelId="{95644DA4-EA8F-4471-9AA4-F84C6C7AD4A8}" type="presParOf" srcId="{DE6D9B3E-9232-48B9-B155-F127DD388DD0}" destId="{07135594-93CB-4EFA-A35C-4C650CB7FD38}" srcOrd="1" destOrd="0" presId="urn:microsoft.com/office/officeart/2005/8/layout/vList4"/>
    <dgm:cxn modelId="{B4038CCF-00F6-4F43-86D2-77F09C077B25}" type="presParOf" srcId="{DE6D9B3E-9232-48B9-B155-F127DD388DD0}" destId="{725BAA8B-762E-4F87-BC91-D4CCB38DA105}" srcOrd="2" destOrd="0" presId="urn:microsoft.com/office/officeart/2005/8/layout/vList4"/>
    <dgm:cxn modelId="{7F6F54A5-3FCF-42DF-B661-82526EE6B98B}" type="presParOf" srcId="{81BB0D8E-902C-4B4C-B2AC-DCFE9F45337C}" destId="{2DF94386-81DA-4650-AF6F-D9B6D68C58AA}" srcOrd="1" destOrd="0" presId="urn:microsoft.com/office/officeart/2005/8/layout/vList4"/>
    <dgm:cxn modelId="{D84DCE45-6E2D-4574-8F13-F804FF491AAE}" type="presParOf" srcId="{81BB0D8E-902C-4B4C-B2AC-DCFE9F45337C}" destId="{44DDC73B-AAF4-4E80-A36D-519D4D71C67C}" srcOrd="2" destOrd="0" presId="urn:microsoft.com/office/officeart/2005/8/layout/vList4"/>
    <dgm:cxn modelId="{2C62F057-D059-4BC5-AAC8-9046AECE4365}" type="presParOf" srcId="{44DDC73B-AAF4-4E80-A36D-519D4D71C67C}" destId="{A21B2D68-1916-449F-B3F9-9C71363EFC9A}" srcOrd="0" destOrd="0" presId="urn:microsoft.com/office/officeart/2005/8/layout/vList4"/>
    <dgm:cxn modelId="{75BA7E21-880B-40A2-934F-F884A62F9981}" type="presParOf" srcId="{44DDC73B-AAF4-4E80-A36D-519D4D71C67C}" destId="{67E5A9FF-6D57-4C71-B22F-E89DA984D429}" srcOrd="1" destOrd="0" presId="urn:microsoft.com/office/officeart/2005/8/layout/vList4"/>
    <dgm:cxn modelId="{E3BD107E-3361-4B8F-83E3-A5A548E5D281}" type="presParOf" srcId="{44DDC73B-AAF4-4E80-A36D-519D4D71C67C}" destId="{01E2BF79-A6D7-4E7F-8164-60ED1A27109C}" srcOrd="2" destOrd="0" presId="urn:microsoft.com/office/officeart/2005/8/layout/vList4"/>
    <dgm:cxn modelId="{8FCBCCF1-CADF-46A5-8951-7EC2B884C5DE}" type="presParOf" srcId="{81BB0D8E-902C-4B4C-B2AC-DCFE9F45337C}" destId="{90E1790E-7B0E-4AC0-B991-B51F5ED2C1E5}" srcOrd="3" destOrd="0" presId="urn:microsoft.com/office/officeart/2005/8/layout/vList4"/>
    <dgm:cxn modelId="{D1BB5FC6-E020-40C7-82B8-4E901CF4BAF0}" type="presParOf" srcId="{81BB0D8E-902C-4B4C-B2AC-DCFE9F45337C}" destId="{945A2000-7559-476D-923E-DC54EA743FFD}" srcOrd="4" destOrd="0" presId="urn:microsoft.com/office/officeart/2005/8/layout/vList4"/>
    <dgm:cxn modelId="{81F84422-B279-48D1-A844-3826610597F2}" type="presParOf" srcId="{945A2000-7559-476D-923E-DC54EA743FFD}" destId="{EC01044B-3725-4505-9883-69AC7B66A4A1}" srcOrd="0" destOrd="0" presId="urn:microsoft.com/office/officeart/2005/8/layout/vList4"/>
    <dgm:cxn modelId="{99D07371-B07D-4696-9C83-FBFC1AC0C0B0}" type="presParOf" srcId="{945A2000-7559-476D-923E-DC54EA743FFD}" destId="{BE481B0E-BE93-41F3-AF47-51C9D354C9DD}" srcOrd="1" destOrd="0" presId="urn:microsoft.com/office/officeart/2005/8/layout/vList4"/>
    <dgm:cxn modelId="{E6965A54-1A9E-46EF-B7FC-9AA2572CDEDD}" type="presParOf" srcId="{945A2000-7559-476D-923E-DC54EA743FFD}" destId="{DD4D969C-D6C1-4A3C-B145-A6ADFF806C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endParaRPr lang="en-GB" sz="1200" dirty="0"/>
        </a:p>
        <a:p>
          <a:r>
            <a:rPr lang="en-GB" sz="1200" dirty="0"/>
            <a:t>Direct </a:t>
          </a:r>
        </a:p>
        <a:p>
          <a:r>
            <a:rPr lang="en-GB" sz="1200" dirty="0"/>
            <a:t>1,933</a:t>
          </a:r>
        </a:p>
        <a:p>
          <a:endParaRPr lang="en-GB" sz="700" dirty="0"/>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535</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257</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B97D81C3-65DD-4859-92F6-3ED6C79EEAD1}">
      <dgm:prSet custT="1"/>
      <dgm:spPr>
        <a:solidFill>
          <a:schemeClr val="accent3">
            <a:lumMod val="50000"/>
          </a:schemeClr>
        </a:solidFill>
      </dgm:spPr>
      <dgm:t>
        <a:bodyPr/>
        <a:lstStyle/>
        <a:p>
          <a:r>
            <a:rPr lang="en-GB" sz="1200" dirty="0"/>
            <a:t>Total </a:t>
          </a:r>
        </a:p>
        <a:p>
          <a:r>
            <a:rPr lang="en-GB" sz="1200" dirty="0"/>
            <a:t>2,725</a:t>
          </a:r>
        </a:p>
      </dgm:t>
    </dgm:pt>
    <dgm:pt modelId="{36C78377-4267-4800-A454-CFC326E44368}" type="parTrans" cxnId="{DAFAB682-4166-40DA-B8BF-C7453EEDD77C}">
      <dgm:prSet/>
      <dgm:spPr/>
      <dgm:t>
        <a:bodyPr/>
        <a:lstStyle/>
        <a:p>
          <a:endParaRPr lang="en-GB"/>
        </a:p>
      </dgm:t>
    </dgm:pt>
    <dgm:pt modelId="{18C6CB52-D95C-47C1-A88B-03541011BF5C}" type="sibTrans" cxnId="{DAFAB682-4166-40DA-B8BF-C7453EEDD77C}">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F289B919-DC8F-4C99-92E7-2C7A4AD36DA4}" type="pres">
      <dgm:prSet presAssocID="{456A1E9D-2E0E-4F33-9AD2-FF64DFEA5B76}" presName="sibTrans" presStyleCnt="0"/>
      <dgm:spPr/>
    </dgm:pt>
    <dgm:pt modelId="{CCCC0AF4-B4CA-4E48-9746-42C4F08F1C14}" type="pres">
      <dgm:prSet presAssocID="{B97D81C3-65DD-4859-92F6-3ED6C79EEAD1}"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F53FC32F-0CAB-460D-8FE8-3A7CF202550A}" type="presOf" srcId="{D2B093C4-8F4F-498D-BB2B-346467F08024}" destId="{4920BF9A-2356-4A2A-A1B0-0ABDD7D4769A}" srcOrd="0" destOrd="0" presId="urn:microsoft.com/office/officeart/2005/8/layout/hProcess9"/>
    <dgm:cxn modelId="{D429C844-4CAC-4DAA-A082-F949C5B4EAE1}" type="presOf" srcId="{3428ECEB-4622-46FD-92FC-AC44B9AA4B78}" destId="{A8C86B64-AF93-4804-A74E-CEC2A703E71D}" srcOrd="0" destOrd="0" presId="urn:microsoft.com/office/officeart/2005/8/layout/hProcess9"/>
    <dgm:cxn modelId="{F1679F59-E942-4856-9B16-CB3F64BA2DF5}" type="presOf" srcId="{44B35E83-05AB-4685-8278-C6F377F604A0}" destId="{58BE4C59-F161-4C18-B150-AE47E3E23776}" srcOrd="0" destOrd="0" presId="urn:microsoft.com/office/officeart/2005/8/layout/hProcess9"/>
    <dgm:cxn modelId="{DAFAB682-4166-40DA-B8BF-C7453EEDD77C}" srcId="{A1D14C17-52C8-4328-B289-272D1230E949}" destId="{B97D81C3-65DD-4859-92F6-3ED6C79EEAD1}" srcOrd="3" destOrd="0" parTransId="{36C78377-4267-4800-A454-CFC326E44368}" sibTransId="{18C6CB52-D95C-47C1-A88B-03541011BF5C}"/>
    <dgm:cxn modelId="{ECA3F3DB-505B-41EC-8625-E98DEE42ADFD}" srcId="{A1D14C17-52C8-4328-B289-272D1230E949}" destId="{44B35E83-05AB-4685-8278-C6F377F604A0}" srcOrd="1" destOrd="0" parTransId="{F90C2334-DD72-4AEA-B5F2-52307BAB675B}" sibTransId="{68F34E23-AEE5-4AE5-9E79-398AE99A6ED7}"/>
    <dgm:cxn modelId="{3A42AEEA-3356-47B1-82B1-D3FBAE563F9F}" type="presOf" srcId="{A1D14C17-52C8-4328-B289-272D1230E949}" destId="{6E531C1E-E198-4220-95B8-220714C278F9}" srcOrd="0" destOrd="0" presId="urn:microsoft.com/office/officeart/2005/8/layout/hProcess9"/>
    <dgm:cxn modelId="{25EC07F1-F013-4091-BCE4-442FBF73DBD4}" type="presOf" srcId="{B97D81C3-65DD-4859-92F6-3ED6C79EEAD1}" destId="{CCCC0AF4-B4CA-4E48-9746-42C4F08F1C14}" srcOrd="0" destOrd="0" presId="urn:microsoft.com/office/officeart/2005/8/layout/hProcess9"/>
    <dgm:cxn modelId="{24B736D3-43E9-498E-9C9A-E728CF56743E}" type="presParOf" srcId="{6E531C1E-E198-4220-95B8-220714C278F9}" destId="{AAE77F5B-8ACF-4C1C-B901-68E9D416105C}" srcOrd="0" destOrd="0" presId="urn:microsoft.com/office/officeart/2005/8/layout/hProcess9"/>
    <dgm:cxn modelId="{3F808CFC-00D5-4DFB-A221-5366B70B3AC4}" type="presParOf" srcId="{6E531C1E-E198-4220-95B8-220714C278F9}" destId="{6F9C4B2C-809A-4FE4-83B4-CAD0E72D1C3B}" srcOrd="1" destOrd="0" presId="urn:microsoft.com/office/officeart/2005/8/layout/hProcess9"/>
    <dgm:cxn modelId="{21322AE6-92F4-4CBC-A08B-8A8D3A09D562}" type="presParOf" srcId="{6F9C4B2C-809A-4FE4-83B4-CAD0E72D1C3B}" destId="{A8C86B64-AF93-4804-A74E-CEC2A703E71D}" srcOrd="0" destOrd="0" presId="urn:microsoft.com/office/officeart/2005/8/layout/hProcess9"/>
    <dgm:cxn modelId="{092A4121-C280-4DF7-8275-7991E3812AC6}" type="presParOf" srcId="{6F9C4B2C-809A-4FE4-83B4-CAD0E72D1C3B}" destId="{B90251CF-BEFF-4B68-9070-1F0ACE91A51F}" srcOrd="1" destOrd="0" presId="urn:microsoft.com/office/officeart/2005/8/layout/hProcess9"/>
    <dgm:cxn modelId="{FF0452B7-B05C-4522-A786-CB4334DF85CE}" type="presParOf" srcId="{6F9C4B2C-809A-4FE4-83B4-CAD0E72D1C3B}" destId="{58BE4C59-F161-4C18-B150-AE47E3E23776}" srcOrd="2" destOrd="0" presId="urn:microsoft.com/office/officeart/2005/8/layout/hProcess9"/>
    <dgm:cxn modelId="{AB5A8265-A121-474B-A0A5-241B053D7F9C}" type="presParOf" srcId="{6F9C4B2C-809A-4FE4-83B4-CAD0E72D1C3B}" destId="{8DB0EADB-11F6-41F9-BC28-8CEA2E180341}" srcOrd="3" destOrd="0" presId="urn:microsoft.com/office/officeart/2005/8/layout/hProcess9"/>
    <dgm:cxn modelId="{72DEB8B4-1AAB-4271-9D59-6D424D1A5E4B}" type="presParOf" srcId="{6F9C4B2C-809A-4FE4-83B4-CAD0E72D1C3B}" destId="{4920BF9A-2356-4A2A-A1B0-0ABDD7D4769A}" srcOrd="4" destOrd="0" presId="urn:microsoft.com/office/officeart/2005/8/layout/hProcess9"/>
    <dgm:cxn modelId="{8CC9C774-9DC8-4405-B3BE-9C1404BDDDC8}" type="presParOf" srcId="{6F9C4B2C-809A-4FE4-83B4-CAD0E72D1C3B}" destId="{F289B919-DC8F-4C99-92E7-2C7A4AD36DA4}" srcOrd="5" destOrd="0" presId="urn:microsoft.com/office/officeart/2005/8/layout/hProcess9"/>
    <dgm:cxn modelId="{29C63721-0355-4B78-A1D4-1C9B1EFDED6C}" type="presParOf" srcId="{6F9C4B2C-809A-4FE4-83B4-CAD0E72D1C3B}" destId="{CCCC0AF4-B4CA-4E48-9746-42C4F08F1C1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r>
            <a:rPr lang="en-GB" sz="1200" dirty="0"/>
            <a:t>Direct </a:t>
          </a:r>
        </a:p>
        <a:p>
          <a:r>
            <a:rPr lang="en-GB" sz="1200" dirty="0"/>
            <a:t>1,334</a:t>
          </a:r>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469</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225</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0DCFC68A-E62D-4EF2-A976-49309889065E}">
      <dgm:prSet custT="1"/>
      <dgm:spPr>
        <a:solidFill>
          <a:schemeClr val="accent3">
            <a:lumMod val="50000"/>
          </a:schemeClr>
        </a:solidFill>
      </dgm:spPr>
      <dgm:t>
        <a:bodyPr/>
        <a:lstStyle/>
        <a:p>
          <a:r>
            <a:rPr lang="en-GB" sz="1200" dirty="0"/>
            <a:t>Total </a:t>
          </a:r>
        </a:p>
        <a:p>
          <a:r>
            <a:rPr lang="en-GB" sz="1200" dirty="0"/>
            <a:t>2,028</a:t>
          </a:r>
        </a:p>
      </dgm:t>
    </dgm:pt>
    <dgm:pt modelId="{D096DAE1-28A8-4640-B95C-E6B9A8FF3A02}" type="parTrans" cxnId="{F60F99B3-CFA0-4A44-8073-F474C4C5E89F}">
      <dgm:prSet/>
      <dgm:spPr/>
      <dgm:t>
        <a:bodyPr/>
        <a:lstStyle/>
        <a:p>
          <a:endParaRPr lang="en-GB"/>
        </a:p>
      </dgm:t>
    </dgm:pt>
    <dgm:pt modelId="{A6A0F2B0-F6CF-4E81-A76D-8B44448A9292}" type="sibTrans" cxnId="{F60F99B3-CFA0-4A44-8073-F474C4C5E89F}">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6281C438-E21C-4DE0-A6A0-456F297C3CE0}" type="pres">
      <dgm:prSet presAssocID="{456A1E9D-2E0E-4F33-9AD2-FF64DFEA5B76}" presName="sibTrans" presStyleCnt="0"/>
      <dgm:spPr/>
    </dgm:pt>
    <dgm:pt modelId="{1FDE5A7A-1A8A-4A0C-8AC3-B194CACC948E}" type="pres">
      <dgm:prSet presAssocID="{0DCFC68A-E62D-4EF2-A976-49309889065E}"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0892096A-E5FD-4A6B-8178-510C0DDF290F}" type="presOf" srcId="{0DCFC68A-E62D-4EF2-A976-49309889065E}" destId="{1FDE5A7A-1A8A-4A0C-8AC3-B194CACC948E}" srcOrd="0" destOrd="0" presId="urn:microsoft.com/office/officeart/2005/8/layout/hProcess9"/>
    <dgm:cxn modelId="{7F615297-49D7-4BA0-B35D-A0724ABC45BB}" type="presOf" srcId="{44B35E83-05AB-4685-8278-C6F377F604A0}" destId="{58BE4C59-F161-4C18-B150-AE47E3E23776}" srcOrd="0" destOrd="0" presId="urn:microsoft.com/office/officeart/2005/8/layout/hProcess9"/>
    <dgm:cxn modelId="{8E9E71AA-BFE5-43FD-AF78-E85C1D3F95A0}" type="presOf" srcId="{D2B093C4-8F4F-498D-BB2B-346467F08024}" destId="{4920BF9A-2356-4A2A-A1B0-0ABDD7D4769A}" srcOrd="0" destOrd="0" presId="urn:microsoft.com/office/officeart/2005/8/layout/hProcess9"/>
    <dgm:cxn modelId="{F60F99B3-CFA0-4A44-8073-F474C4C5E89F}" srcId="{A1D14C17-52C8-4328-B289-272D1230E949}" destId="{0DCFC68A-E62D-4EF2-A976-49309889065E}" srcOrd="3" destOrd="0" parTransId="{D096DAE1-28A8-4640-B95C-E6B9A8FF3A02}" sibTransId="{A6A0F2B0-F6CF-4E81-A76D-8B44448A9292}"/>
    <dgm:cxn modelId="{902975B4-0639-4FDA-8117-10B5B3DFFE4A}" type="presOf" srcId="{3428ECEB-4622-46FD-92FC-AC44B9AA4B78}" destId="{A8C86B64-AF93-4804-A74E-CEC2A703E71D}" srcOrd="0" destOrd="0" presId="urn:microsoft.com/office/officeart/2005/8/layout/hProcess9"/>
    <dgm:cxn modelId="{0D7567B6-284F-4F42-BE03-DBF438A374F5}" type="presOf" srcId="{A1D14C17-52C8-4328-B289-272D1230E949}" destId="{6E531C1E-E198-4220-95B8-220714C278F9}" srcOrd="0" destOrd="0" presId="urn:microsoft.com/office/officeart/2005/8/layout/hProcess9"/>
    <dgm:cxn modelId="{ECA3F3DB-505B-41EC-8625-E98DEE42ADFD}" srcId="{A1D14C17-52C8-4328-B289-272D1230E949}" destId="{44B35E83-05AB-4685-8278-C6F377F604A0}" srcOrd="1" destOrd="0" parTransId="{F90C2334-DD72-4AEA-B5F2-52307BAB675B}" sibTransId="{68F34E23-AEE5-4AE5-9E79-398AE99A6ED7}"/>
    <dgm:cxn modelId="{A4F79715-908E-4026-B942-A548EE6F353E}" type="presParOf" srcId="{6E531C1E-E198-4220-95B8-220714C278F9}" destId="{AAE77F5B-8ACF-4C1C-B901-68E9D416105C}" srcOrd="0" destOrd="0" presId="urn:microsoft.com/office/officeart/2005/8/layout/hProcess9"/>
    <dgm:cxn modelId="{CBEE5118-4130-4C6A-AE34-1C3DF2E17F71}" type="presParOf" srcId="{6E531C1E-E198-4220-95B8-220714C278F9}" destId="{6F9C4B2C-809A-4FE4-83B4-CAD0E72D1C3B}" srcOrd="1" destOrd="0" presId="urn:microsoft.com/office/officeart/2005/8/layout/hProcess9"/>
    <dgm:cxn modelId="{D19757CA-25D4-41C6-A0E1-66AAA80A8989}" type="presParOf" srcId="{6F9C4B2C-809A-4FE4-83B4-CAD0E72D1C3B}" destId="{A8C86B64-AF93-4804-A74E-CEC2A703E71D}" srcOrd="0" destOrd="0" presId="urn:microsoft.com/office/officeart/2005/8/layout/hProcess9"/>
    <dgm:cxn modelId="{5CFDF004-656A-48ED-822F-D5A788976BFF}" type="presParOf" srcId="{6F9C4B2C-809A-4FE4-83B4-CAD0E72D1C3B}" destId="{B90251CF-BEFF-4B68-9070-1F0ACE91A51F}" srcOrd="1" destOrd="0" presId="urn:microsoft.com/office/officeart/2005/8/layout/hProcess9"/>
    <dgm:cxn modelId="{89AF8F52-0740-4026-820D-32F5DF311892}" type="presParOf" srcId="{6F9C4B2C-809A-4FE4-83B4-CAD0E72D1C3B}" destId="{58BE4C59-F161-4C18-B150-AE47E3E23776}" srcOrd="2" destOrd="0" presId="urn:microsoft.com/office/officeart/2005/8/layout/hProcess9"/>
    <dgm:cxn modelId="{9CF7AE28-4B7B-4E89-8DD0-1BC83E4AF726}" type="presParOf" srcId="{6F9C4B2C-809A-4FE4-83B4-CAD0E72D1C3B}" destId="{8DB0EADB-11F6-41F9-BC28-8CEA2E180341}" srcOrd="3" destOrd="0" presId="urn:microsoft.com/office/officeart/2005/8/layout/hProcess9"/>
    <dgm:cxn modelId="{E08BC106-157E-4060-BBBE-F24678CFDC9F}" type="presParOf" srcId="{6F9C4B2C-809A-4FE4-83B4-CAD0E72D1C3B}" destId="{4920BF9A-2356-4A2A-A1B0-0ABDD7D4769A}" srcOrd="4" destOrd="0" presId="urn:microsoft.com/office/officeart/2005/8/layout/hProcess9"/>
    <dgm:cxn modelId="{B7C2D3FE-4482-4C0C-A4C5-C68FC0BD0D2C}" type="presParOf" srcId="{6F9C4B2C-809A-4FE4-83B4-CAD0E72D1C3B}" destId="{6281C438-E21C-4DE0-A6A0-456F297C3CE0}" srcOrd="5" destOrd="0" presId="urn:microsoft.com/office/officeart/2005/8/layout/hProcess9"/>
    <dgm:cxn modelId="{682948D8-14FC-4366-B083-9210539773CA}" type="presParOf" srcId="{6F9C4B2C-809A-4FE4-83B4-CAD0E72D1C3B}" destId="{1FDE5A7A-1A8A-4A0C-8AC3-B194CACC948E}"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dgm:spPr>
        <a:solidFill>
          <a:schemeClr val="accent3">
            <a:lumMod val="50000"/>
          </a:schemeClr>
        </a:solidFill>
        <a:ln>
          <a:solidFill>
            <a:schemeClr val="accent3">
              <a:lumMod val="50000"/>
            </a:schemeClr>
          </a:solidFill>
        </a:ln>
      </dgm:spPr>
      <dgm:t>
        <a:bodyPr/>
        <a:lstStyle/>
        <a:p>
          <a:r>
            <a:rPr lang="en-GB" dirty="0"/>
            <a:t>Accommodation</a:t>
          </a:r>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2E254D90-2D50-4CF5-A305-AAA097A8AA54}">
      <dgm:prSet phldrT="[Text]"/>
      <dgm:spPr>
        <a:solidFill>
          <a:schemeClr val="accent3">
            <a:lumMod val="50000"/>
          </a:schemeClr>
        </a:solidFill>
        <a:ln>
          <a:solidFill>
            <a:schemeClr val="accent3">
              <a:lumMod val="50000"/>
            </a:schemeClr>
          </a:solidFill>
        </a:ln>
      </dgm:spPr>
      <dgm:t>
        <a:bodyPr/>
        <a:lstStyle/>
        <a:p>
          <a:r>
            <a:rPr lang="en-GB" dirty="0"/>
            <a:t>UK staying visitors 		£16,834,000	</a:t>
          </a:r>
        </a:p>
      </dgm:t>
    </dgm:pt>
    <dgm:pt modelId="{4C3DE5D9-0724-4C0F-A134-6B270261B7CF}" type="parTrans" cxnId="{1047B3E0-B4CC-46A1-BBE8-6828159C145F}">
      <dgm:prSet/>
      <dgm:spPr/>
      <dgm:t>
        <a:bodyPr/>
        <a:lstStyle/>
        <a:p>
          <a:endParaRPr lang="en-GB"/>
        </a:p>
      </dgm:t>
    </dgm:pt>
    <dgm:pt modelId="{7ED2C459-1A82-4EA5-81D7-872049CF1B5C}" type="sibTrans" cxnId="{1047B3E0-B4CC-46A1-BBE8-6828159C145F}">
      <dgm:prSet/>
      <dgm:spPr/>
      <dgm:t>
        <a:bodyPr/>
        <a:lstStyle/>
        <a:p>
          <a:endParaRPr lang="en-GB"/>
        </a:p>
      </dgm:t>
    </dgm:pt>
    <dgm:pt modelId="{C0A94DBB-217D-4142-9956-C9EAFB338430}">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£5,064,000</a:t>
          </a:r>
          <a:endParaRPr lang="en-GB" dirty="0"/>
        </a:p>
      </dgm:t>
    </dgm:pt>
    <dgm:pt modelId="{05587F60-2F1F-44D8-A4A3-C7686BDEE541}" type="parTrans" cxnId="{E45A0638-2DDE-44DC-A8C3-9D9820A0EB50}">
      <dgm:prSet/>
      <dgm:spPr/>
      <dgm:t>
        <a:bodyPr/>
        <a:lstStyle/>
        <a:p>
          <a:endParaRPr lang="en-GB"/>
        </a:p>
      </dgm:t>
    </dgm:pt>
    <dgm:pt modelId="{73269638-E285-44B2-9D2C-5D95903C813E}" type="sibTrans" cxnId="{E45A0638-2DDE-44DC-A8C3-9D9820A0EB50}">
      <dgm:prSet/>
      <dgm:spPr/>
      <dgm:t>
        <a:bodyPr/>
        <a:lstStyle/>
        <a:p>
          <a:endParaRPr lang="en-GB"/>
        </a:p>
      </dgm:t>
    </dgm:pt>
    <dgm:pt modelId="{92AC7E8E-FE18-4BFE-9C49-AF059B947B17}">
      <dgm:prSet phldrT="[Text]"/>
      <dgm:spPr>
        <a:solidFill>
          <a:schemeClr val="accent3">
            <a:lumMod val="50000"/>
          </a:schemeClr>
        </a:solidFill>
        <a:ln>
          <a:solidFill>
            <a:schemeClr val="accent3">
              <a:lumMod val="50000"/>
            </a:schemeClr>
          </a:solidFill>
        </a:ln>
      </dgm:spPr>
      <dgm:t>
        <a:bodyPr/>
        <a:lstStyle/>
        <a:p>
          <a:r>
            <a:rPr lang="en-GB" dirty="0"/>
            <a:t>Shopping</a:t>
          </a:r>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dgm:spPr>
        <a:solidFill>
          <a:schemeClr val="accent3">
            <a:lumMod val="50000"/>
          </a:schemeClr>
        </a:solidFill>
        <a:ln>
          <a:solidFill>
            <a:schemeClr val="accent3">
              <a:lumMod val="50000"/>
            </a:schemeClr>
          </a:solidFill>
        </a:ln>
      </dgm:spPr>
      <dgm:t>
        <a:bodyPr/>
        <a:lstStyle/>
        <a:p>
          <a:r>
            <a:rPr lang="en-GB" dirty="0"/>
            <a:t>Food &amp; drink</a:t>
          </a:r>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9F1B9E42-74FF-4C8B-93AA-67E8379C4BB8}">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£9,454,000</a:t>
          </a:r>
          <a:endParaRPr lang="en-GB" dirty="0"/>
        </a:p>
      </dgm:t>
    </dgm:pt>
    <dgm:pt modelId="{A405DBE7-A133-4F57-A458-8E38CA109C5D}" type="parTrans" cxnId="{DFA31F93-7641-4325-BABB-B511BC69E28D}">
      <dgm:prSet/>
      <dgm:spPr/>
      <dgm:t>
        <a:bodyPr/>
        <a:lstStyle/>
        <a:p>
          <a:endParaRPr lang="en-GB"/>
        </a:p>
      </dgm:t>
    </dgm:pt>
    <dgm:pt modelId="{A4845C0C-2F81-433B-AE0C-F113F9075BE7}" type="sibTrans" cxnId="{DFA31F93-7641-4325-BABB-B511BC69E28D}">
      <dgm:prSet/>
      <dgm:spPr/>
      <dgm:t>
        <a:bodyPr/>
        <a:lstStyle/>
        <a:p>
          <a:endParaRPr lang="en-GB"/>
        </a:p>
      </dgm:t>
    </dgm:pt>
    <dgm:pt modelId="{664621DA-54CE-44A5-90F5-39A0A8D86CCC}">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£3,848,000</a:t>
          </a:r>
          <a:endParaRPr lang="en-GB" dirty="0"/>
        </a:p>
      </dgm:t>
    </dgm:pt>
    <dgm:pt modelId="{B645A75F-B0F5-4525-A393-A6178A1967EE}" type="parTrans" cxnId="{4D91C3AD-5E5A-4D7E-A490-75D6D18FB62C}">
      <dgm:prSet/>
      <dgm:spPr/>
      <dgm:t>
        <a:bodyPr/>
        <a:lstStyle/>
        <a:p>
          <a:endParaRPr lang="en-GB"/>
        </a:p>
      </dgm:t>
    </dgm:pt>
    <dgm:pt modelId="{0F2B240E-7AC3-499A-ADC9-84963F25DC83}" type="sibTrans" cxnId="{4D91C3AD-5E5A-4D7E-A490-75D6D18FB62C}">
      <dgm:prSet/>
      <dgm:spPr/>
      <dgm:t>
        <a:bodyPr/>
        <a:lstStyle/>
        <a:p>
          <a:endParaRPr lang="en-GB"/>
        </a:p>
      </dgm:t>
    </dgm:pt>
    <dgm:pt modelId="{BEB0E4BC-2D3D-41EF-A180-DF89DB15CB55}">
      <dgm:prSet/>
      <dgm:spPr>
        <a:solidFill>
          <a:schemeClr val="accent3">
            <a:lumMod val="50000"/>
          </a:schemeClr>
        </a:solidFill>
        <a:ln>
          <a:solidFill>
            <a:schemeClr val="accent3">
              <a:lumMod val="50000"/>
            </a:schemeClr>
          </a:solidFill>
        </a:ln>
      </dgm:spPr>
      <dgm:t>
        <a:bodyPr/>
        <a:lstStyle/>
        <a:p>
          <a:r>
            <a:rPr lang="en-GB" dirty="0"/>
            <a:t>Attractions/entertainment</a:t>
          </a:r>
        </a:p>
      </dgm:t>
    </dgm:pt>
    <dgm:pt modelId="{AFA09A4E-33B8-4C0E-A277-DA230D184FC3}" type="parTrans" cxnId="{6E285C94-90FF-4016-9AD8-E9BBC9F01D75}">
      <dgm:prSet/>
      <dgm:spPr/>
      <dgm:t>
        <a:bodyPr/>
        <a:lstStyle/>
        <a:p>
          <a:endParaRPr lang="en-GB"/>
        </a:p>
      </dgm:t>
    </dgm:pt>
    <dgm:pt modelId="{396F7466-A8E1-4C15-B217-2C6F14F2785F}" type="sibTrans" cxnId="{6E285C94-90FF-4016-9AD8-E9BBC9F01D75}">
      <dgm:prSet/>
      <dgm:spPr/>
      <dgm:t>
        <a:bodyPr/>
        <a:lstStyle/>
        <a:p>
          <a:endParaRPr lang="en-GB"/>
        </a:p>
      </dgm:t>
    </dgm:pt>
    <dgm:pt modelId="{D3B15B0B-20E6-4579-92A5-C294C39A2F4D}">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£1,843,000</a:t>
          </a:r>
          <a:endParaRPr lang="en-GB" dirty="0"/>
        </a:p>
      </dgm:t>
    </dgm:pt>
    <dgm:pt modelId="{7FB3B458-5EE7-48E7-80D1-6C14A12BEBAB}" type="parTrans" cxnId="{1B10A241-FB13-440B-BEAC-874D6D51104A}">
      <dgm:prSet/>
      <dgm:spPr/>
      <dgm:t>
        <a:bodyPr/>
        <a:lstStyle/>
        <a:p>
          <a:endParaRPr lang="en-GB"/>
        </a:p>
      </dgm:t>
    </dgm:pt>
    <dgm:pt modelId="{C53037B6-994A-45ED-AC7F-C673966BCCD0}" type="sibTrans" cxnId="{1B10A241-FB13-440B-BEAC-874D6D51104A}">
      <dgm:prSet/>
      <dgm:spPr/>
      <dgm:t>
        <a:bodyPr/>
        <a:lstStyle/>
        <a:p>
          <a:endParaRPr lang="en-GB"/>
        </a:p>
      </dgm:t>
    </dgm:pt>
    <dgm:pt modelId="{0A58E1C3-8043-4D06-B3F0-EB607E01CEA3}">
      <dgm:prSet/>
      <dgm:spPr>
        <a:solidFill>
          <a:schemeClr val="accent3">
            <a:lumMod val="50000"/>
          </a:schemeClr>
        </a:solidFill>
        <a:ln>
          <a:solidFill>
            <a:schemeClr val="accent3">
              <a:lumMod val="50000"/>
            </a:schemeClr>
          </a:solidFill>
        </a:ln>
      </dgm:spPr>
      <dgm:t>
        <a:bodyPr/>
        <a:lstStyle/>
        <a:p>
          <a:r>
            <a:rPr lang="en-GB" dirty="0"/>
            <a:t>Travel</a:t>
          </a:r>
        </a:p>
      </dgm:t>
    </dgm:pt>
    <dgm:pt modelId="{F8E346B3-22D0-4A6D-9128-EEB20C277D31}" type="parTrans" cxnId="{6AA169EF-FA6F-49E6-9A45-F313910F2AC7}">
      <dgm:prSet/>
      <dgm:spPr/>
      <dgm:t>
        <a:bodyPr/>
        <a:lstStyle/>
        <a:p>
          <a:endParaRPr lang="en-GB"/>
        </a:p>
      </dgm:t>
    </dgm:pt>
    <dgm:pt modelId="{FDFEF38D-497D-47FC-8214-77E1F81CD984}" type="sibTrans" cxnId="{6AA169EF-FA6F-49E6-9A45-F313910F2AC7}">
      <dgm:prSet/>
      <dgm:spPr/>
      <dgm:t>
        <a:bodyPr/>
        <a:lstStyle/>
        <a:p>
          <a:endParaRPr lang="en-GB"/>
        </a:p>
      </dgm:t>
    </dgm:pt>
    <dgm:pt modelId="{03FEE947-7337-4B4E-847B-20B1B0FCD86C}">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£9,536,000</a:t>
          </a:r>
          <a:endParaRPr lang="en-GB" dirty="0"/>
        </a:p>
      </dgm:t>
    </dgm:pt>
    <dgm:pt modelId="{B07E139A-76F4-488A-BCAD-B10CB7B131F0}" type="parTrans" cxnId="{429184A8-54D4-4624-A112-814460BD65AC}">
      <dgm:prSet/>
      <dgm:spPr/>
      <dgm:t>
        <a:bodyPr/>
        <a:lstStyle/>
        <a:p>
          <a:endParaRPr lang="en-GB"/>
        </a:p>
      </dgm:t>
    </dgm:pt>
    <dgm:pt modelId="{C5951B2D-7FDB-4FB8-8EB6-C9D72428DB1C}" type="sibTrans" cxnId="{429184A8-54D4-4624-A112-814460BD65AC}">
      <dgm:prSet/>
      <dgm:spPr/>
      <dgm:t>
        <a:bodyPr/>
        <a:lstStyle/>
        <a:p>
          <a:endParaRPr lang="en-GB"/>
        </a:p>
      </dgm:t>
    </dgm:pt>
    <dgm:pt modelId="{AEE6CCC4-5DB8-466A-A8BE-1F554E6B7DF0}">
      <dgm:prSet phldrT="[Text]"/>
      <dgm:spPr>
        <a:solidFill>
          <a:schemeClr val="accent3">
            <a:lumMod val="50000"/>
          </a:schemeClr>
        </a:solidFill>
        <a:ln>
          <a:solidFill>
            <a:schemeClr val="accent3">
              <a:lumMod val="50000"/>
            </a:schemeClr>
          </a:solidFill>
        </a:ln>
      </dgm:spPr>
      <dgm:t>
        <a:bodyPr/>
        <a:lstStyle/>
        <a:p>
          <a:r>
            <a:rPr lang="en-GB" dirty="0"/>
            <a:t>Day visitors			</a:t>
          </a:r>
          <a:r>
            <a:rPr lang="en-GB" b="0" i="0" u="none" dirty="0"/>
            <a:t>£21,395,000</a:t>
          </a:r>
          <a:endParaRPr lang="en-GB" dirty="0"/>
        </a:p>
      </dgm:t>
    </dgm:pt>
    <dgm:pt modelId="{B895B311-5C22-474C-B04A-8240C34F37A5}" type="parTrans" cxnId="{C8529B77-95B0-4643-B92B-D096FD458B0A}">
      <dgm:prSet/>
      <dgm:spPr/>
      <dgm:t>
        <a:bodyPr/>
        <a:lstStyle/>
        <a:p>
          <a:endParaRPr lang="en-GB"/>
        </a:p>
      </dgm:t>
    </dgm:pt>
    <dgm:pt modelId="{2F9CA9DC-8A28-42E9-96CB-28C87BFCECDA}" type="sibTrans" cxnId="{C8529B77-95B0-4643-B92B-D096FD458B0A}">
      <dgm:prSet/>
      <dgm:spPr/>
      <dgm:t>
        <a:bodyPr/>
        <a:lstStyle/>
        <a:p>
          <a:endParaRPr lang="en-GB"/>
        </a:p>
      </dgm:t>
    </dgm:pt>
    <dgm:pt modelId="{E2FB2116-AD4F-41C7-8B37-51A7E78A41C6}">
      <dgm:prSet phldrT="[Text]"/>
      <dgm:spPr>
        <a:solidFill>
          <a:schemeClr val="accent3">
            <a:lumMod val="50000"/>
          </a:schemeClr>
        </a:solidFill>
        <a:ln>
          <a:solidFill>
            <a:schemeClr val="accent3">
              <a:lumMod val="50000"/>
            </a:schemeClr>
          </a:solidFill>
        </a:ln>
      </dgm:spPr>
      <dgm:t>
        <a:bodyPr/>
        <a:lstStyle/>
        <a:p>
          <a:r>
            <a:rPr lang="en-GB" dirty="0"/>
            <a:t>Day visitors			£22,520</a:t>
          </a:r>
          <a:r>
            <a:rPr lang="en-GB" b="0" i="0" u="none" dirty="0"/>
            <a:t>,000</a:t>
          </a:r>
          <a:endParaRPr lang="en-GB" dirty="0"/>
        </a:p>
      </dgm:t>
    </dgm:pt>
    <dgm:pt modelId="{F1877CE3-57FB-42AB-96AF-E3704425CB76}" type="parTrans" cxnId="{B940DCC8-9244-4DD1-8F79-3847E15D6785}">
      <dgm:prSet/>
      <dgm:spPr/>
      <dgm:t>
        <a:bodyPr/>
        <a:lstStyle/>
        <a:p>
          <a:endParaRPr lang="en-GB"/>
        </a:p>
      </dgm:t>
    </dgm:pt>
    <dgm:pt modelId="{E493DAE8-EDF9-4F30-ABE4-40D139E50459}" type="sibTrans" cxnId="{B940DCC8-9244-4DD1-8F79-3847E15D6785}">
      <dgm:prSet/>
      <dgm:spPr/>
      <dgm:t>
        <a:bodyPr/>
        <a:lstStyle/>
        <a:p>
          <a:endParaRPr lang="en-GB"/>
        </a:p>
      </dgm:t>
    </dgm:pt>
    <dgm:pt modelId="{6276EDEE-A00E-49DB-B1DD-6AE18492F4E5}">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£6,211,000</a:t>
          </a:r>
          <a:endParaRPr lang="en-GB" dirty="0"/>
        </a:p>
      </dgm:t>
    </dgm:pt>
    <dgm:pt modelId="{63AD8DDD-2808-4F94-9822-D56E1C026E53}" type="sibTrans" cxnId="{ACB0E45A-E3F4-44CA-91BC-E990A7F7A9A2}">
      <dgm:prSet/>
      <dgm:spPr/>
      <dgm:t>
        <a:bodyPr/>
        <a:lstStyle/>
        <a:p>
          <a:endParaRPr lang="en-GB"/>
        </a:p>
      </dgm:t>
    </dgm:pt>
    <dgm:pt modelId="{D973792A-B284-4475-AA17-CBE4CEED6F8D}" type="parTrans" cxnId="{ACB0E45A-E3F4-44CA-91BC-E990A7F7A9A2}">
      <dgm:prSet/>
      <dgm:spPr/>
      <dgm:t>
        <a:bodyPr/>
        <a:lstStyle/>
        <a:p>
          <a:endParaRPr lang="en-GB"/>
        </a:p>
      </dgm:t>
    </dgm:pt>
    <dgm:pt modelId="{94525BBE-D395-4186-8B8D-AC43FA0A5775}">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£6,649,000</a:t>
          </a:r>
          <a:endParaRPr lang="en-GB" dirty="0"/>
        </a:p>
      </dgm:t>
    </dgm:pt>
    <dgm:pt modelId="{6558EEC1-51EE-4A85-A133-6D9F3FC0FBBE}" type="sibTrans" cxnId="{6C492570-5FB8-449F-B752-9BB782549AB3}">
      <dgm:prSet/>
      <dgm:spPr/>
      <dgm:t>
        <a:bodyPr/>
        <a:lstStyle/>
        <a:p>
          <a:endParaRPr lang="en-GB"/>
        </a:p>
      </dgm:t>
    </dgm:pt>
    <dgm:pt modelId="{7ADC2D1E-9234-49F7-A831-59B2D9FCF892}" type="parTrans" cxnId="{6C492570-5FB8-449F-B752-9BB782549AB3}">
      <dgm:prSet/>
      <dgm:spPr/>
      <dgm:t>
        <a:bodyPr/>
        <a:lstStyle/>
        <a:p>
          <a:endParaRPr lang="en-GB"/>
        </a:p>
      </dgm:t>
    </dgm:pt>
    <dgm:pt modelId="{4BB18214-6A13-48FF-AD22-A0840E35B631}">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£4,659,000</a:t>
          </a:r>
          <a:endParaRPr lang="en-GB" dirty="0"/>
        </a:p>
      </dgm:t>
    </dgm:pt>
    <dgm:pt modelId="{863BEB06-E9F5-430C-9394-ABAAF30D45BB}" type="sibTrans" cxnId="{57238123-F567-45B5-90A9-35ED34EDC15A}">
      <dgm:prSet/>
      <dgm:spPr/>
      <dgm:t>
        <a:bodyPr/>
        <a:lstStyle/>
        <a:p>
          <a:endParaRPr lang="en-GB"/>
        </a:p>
      </dgm:t>
    </dgm:pt>
    <dgm:pt modelId="{7A1E00C9-CA9C-4D1D-9432-8794AA536E2B}" type="parTrans" cxnId="{57238123-F567-45B5-90A9-35ED34EDC15A}">
      <dgm:prSet/>
      <dgm:spPr/>
      <dgm:t>
        <a:bodyPr/>
        <a:lstStyle/>
        <a:p>
          <a:endParaRPr lang="en-GB"/>
        </a:p>
      </dgm:t>
    </dgm:pt>
    <dgm:pt modelId="{5A80173F-AA72-4535-8EE3-26CF1CD14057}">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£7,328,000</a:t>
          </a:r>
          <a:endParaRPr lang="en-GB" dirty="0"/>
        </a:p>
      </dgm:t>
    </dgm:pt>
    <dgm:pt modelId="{87FEBFF2-A71F-4423-96A4-8618167F6F84}" type="sibTrans" cxnId="{E63F3010-D17D-4372-8DAC-57A9DDDD4EC3}">
      <dgm:prSet/>
      <dgm:spPr/>
      <dgm:t>
        <a:bodyPr/>
        <a:lstStyle/>
        <a:p>
          <a:endParaRPr lang="en-GB"/>
        </a:p>
      </dgm:t>
    </dgm:pt>
    <dgm:pt modelId="{B868A52F-8384-417F-B2F2-C638964E9B27}" type="parTrans" cxnId="{E63F3010-D17D-4372-8DAC-57A9DDDD4EC3}">
      <dgm:prSet/>
      <dgm:spPr/>
      <dgm:t>
        <a:bodyPr/>
        <a:lstStyle/>
        <a:p>
          <a:endParaRPr lang="en-GB"/>
        </a:p>
      </dgm:t>
    </dgm:pt>
    <dgm:pt modelId="{52A68E9E-758A-4664-A17C-F003B12BD1A9}">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£2,243,000</a:t>
          </a:r>
          <a:endParaRPr lang="en-GB" dirty="0"/>
        </a:p>
      </dgm:t>
    </dgm:pt>
    <dgm:pt modelId="{CB364358-79DF-462B-BC69-FC159FCD9AF1}" type="sibTrans" cxnId="{10145A83-6712-4549-8243-FC8B0172BEB3}">
      <dgm:prSet/>
      <dgm:spPr/>
      <dgm:t>
        <a:bodyPr/>
        <a:lstStyle/>
        <a:p>
          <a:endParaRPr lang="en-GB"/>
        </a:p>
      </dgm:t>
    </dgm:pt>
    <dgm:pt modelId="{935DD292-F358-4DF1-B994-8ECF3085A515}" type="parTrans" cxnId="{10145A83-6712-4549-8243-FC8B0172BEB3}">
      <dgm:prSet/>
      <dgm:spPr/>
      <dgm:t>
        <a:bodyPr/>
        <a:lstStyle/>
        <a:p>
          <a:endParaRPr lang="en-GB"/>
        </a:p>
      </dgm:t>
    </dgm:pt>
    <dgm:pt modelId="{A5B9952D-B62B-4316-967D-E37FCBA9DE12}">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£9,136,000</a:t>
          </a:r>
          <a:endParaRPr lang="en-GB" dirty="0"/>
        </a:p>
      </dgm:t>
    </dgm:pt>
    <dgm:pt modelId="{6050CB09-0372-41E8-A933-7B4768BCA977}" type="sibTrans" cxnId="{F99E638E-CE34-4F02-A272-9551A362843E}">
      <dgm:prSet/>
      <dgm:spPr/>
      <dgm:t>
        <a:bodyPr/>
        <a:lstStyle/>
        <a:p>
          <a:endParaRPr lang="en-GB"/>
        </a:p>
      </dgm:t>
    </dgm:pt>
    <dgm:pt modelId="{36A242C7-DF7C-468D-9C79-253D2F85D1E4}" type="parTrans" cxnId="{F99E638E-CE34-4F02-A272-9551A362843E}">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5"/>
      <dgm:spPr/>
    </dgm:pt>
    <dgm:pt modelId="{07135594-93CB-4EFA-A35C-4C650CB7FD38}" type="pres">
      <dgm:prSet presAssocID="{FF9BA5F7-03F0-4E5D-B18A-DB63EDE739A8}" presName="img" presStyleLbl="fgImgPlace1" presStyleIdx="0" presStyleCnt="5"/>
      <dgm:spPr>
        <a:blipFill rotWithShape="1">
          <a:blip xmlns:r="http://schemas.openxmlformats.org/officeDocument/2006/relationships" r:embed="rId1"/>
          <a:stretch>
            <a:fillRect/>
          </a:stretch>
        </a:blipFill>
      </dgm:spPr>
    </dgm:pt>
    <dgm:pt modelId="{725BAA8B-762E-4F87-BC91-D4CCB38DA105}" type="pres">
      <dgm:prSet presAssocID="{FF9BA5F7-03F0-4E5D-B18A-DB63EDE739A8}" presName="text" presStyleLbl="node1" presStyleIdx="0" presStyleCnt="5">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5"/>
      <dgm:spPr/>
    </dgm:pt>
    <dgm:pt modelId="{67E5A9FF-6D57-4C71-B22F-E89DA984D429}" type="pres">
      <dgm:prSet presAssocID="{92AC7E8E-FE18-4BFE-9C49-AF059B947B17}" presName="img" presStyleLbl="fgImgPlace1" presStyleIdx="1" presStyleCnt="5"/>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5">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5"/>
      <dgm:spPr/>
    </dgm:pt>
    <dgm:pt modelId="{BE481B0E-BE93-41F3-AF47-51C9D354C9DD}" type="pres">
      <dgm:prSet presAssocID="{52852C69-A92A-426A-9A76-5BD2D6000253}" presName="img" presStyleLbl="fgImgPlace1" presStyleIdx="2" presStyleCnt="5"/>
      <dgm:spPr>
        <a:blipFill rotWithShape="1">
          <a:blip xmlns:r="http://schemas.openxmlformats.org/officeDocument/2006/relationships" r:embed="rId3"/>
          <a:stretch>
            <a:fillRect/>
          </a:stretch>
        </a:blipFill>
      </dgm:spPr>
    </dgm:pt>
    <dgm:pt modelId="{DD4D969C-D6C1-4A3C-B145-A6ADFF806CA2}" type="pres">
      <dgm:prSet presAssocID="{52852C69-A92A-426A-9A76-5BD2D6000253}" presName="text" presStyleLbl="node1" presStyleIdx="2" presStyleCnt="5">
        <dgm:presLayoutVars>
          <dgm:bulletEnabled val="1"/>
        </dgm:presLayoutVars>
      </dgm:prSet>
      <dgm:spPr/>
    </dgm:pt>
    <dgm:pt modelId="{0FC5F50E-34CA-4F6D-8EA5-BB7FEFAF973D}" type="pres">
      <dgm:prSet presAssocID="{D0EF8065-0784-4108-8732-C645597E9DC7}" presName="spacer" presStyleCnt="0"/>
      <dgm:spPr/>
    </dgm:pt>
    <dgm:pt modelId="{A5AA5621-765A-464E-8AFC-E57CD8939B99}" type="pres">
      <dgm:prSet presAssocID="{BEB0E4BC-2D3D-41EF-A180-DF89DB15CB55}" presName="comp" presStyleCnt="0"/>
      <dgm:spPr/>
    </dgm:pt>
    <dgm:pt modelId="{830A7FA2-A456-493B-8FA4-5D4167BB24C2}" type="pres">
      <dgm:prSet presAssocID="{BEB0E4BC-2D3D-41EF-A180-DF89DB15CB55}" presName="box" presStyleLbl="node1" presStyleIdx="3" presStyleCnt="5"/>
      <dgm:spPr/>
    </dgm:pt>
    <dgm:pt modelId="{41D7557A-3834-4E3C-A1F2-CE4D259E3BE9}" type="pres">
      <dgm:prSet presAssocID="{BEB0E4BC-2D3D-41EF-A180-DF89DB15CB55}" presName="img" presStyleLbl="fgImgPlace1" presStyleIdx="3" presStyleCnt="5"/>
      <dgm:spPr>
        <a:blipFill rotWithShape="1">
          <a:blip xmlns:r="http://schemas.openxmlformats.org/officeDocument/2006/relationships" r:embed="rId4"/>
          <a:stretch>
            <a:fillRect/>
          </a:stretch>
        </a:blipFill>
      </dgm:spPr>
    </dgm:pt>
    <dgm:pt modelId="{02995753-B3BC-47C0-8B3B-0691A0D9EE9D}" type="pres">
      <dgm:prSet presAssocID="{BEB0E4BC-2D3D-41EF-A180-DF89DB15CB55}" presName="text" presStyleLbl="node1" presStyleIdx="3" presStyleCnt="5">
        <dgm:presLayoutVars>
          <dgm:bulletEnabled val="1"/>
        </dgm:presLayoutVars>
      </dgm:prSet>
      <dgm:spPr/>
    </dgm:pt>
    <dgm:pt modelId="{B80DFBB9-6F78-4596-B7BB-9029C2D07F93}" type="pres">
      <dgm:prSet presAssocID="{396F7466-A8E1-4C15-B217-2C6F14F2785F}" presName="spacer" presStyleCnt="0"/>
      <dgm:spPr/>
    </dgm:pt>
    <dgm:pt modelId="{CAC60B93-90B4-4755-9B13-54AF53464D6E}" type="pres">
      <dgm:prSet presAssocID="{0A58E1C3-8043-4D06-B3F0-EB607E01CEA3}" presName="comp" presStyleCnt="0"/>
      <dgm:spPr/>
    </dgm:pt>
    <dgm:pt modelId="{463E5C89-85EF-40C2-AA58-6F1684FF4100}" type="pres">
      <dgm:prSet presAssocID="{0A58E1C3-8043-4D06-B3F0-EB607E01CEA3}" presName="box" presStyleLbl="node1" presStyleIdx="4" presStyleCnt="5"/>
      <dgm:spPr/>
    </dgm:pt>
    <dgm:pt modelId="{FE3E9036-0BA5-497B-B850-5E7CA2C560F9}" type="pres">
      <dgm:prSet presAssocID="{0A58E1C3-8043-4D06-B3F0-EB607E01CEA3}" presName="img" presStyleLbl="fgImgPlace1" presStyleIdx="4" presStyleCnt="5"/>
      <dgm:spPr>
        <a:blipFill rotWithShape="1">
          <a:blip xmlns:r="http://schemas.openxmlformats.org/officeDocument/2006/relationships" r:embed="rId5"/>
          <a:stretch>
            <a:fillRect/>
          </a:stretch>
        </a:blipFill>
      </dgm:spPr>
    </dgm:pt>
    <dgm:pt modelId="{68A22402-7CD0-42BB-9A4C-10E4888C8F19}" type="pres">
      <dgm:prSet presAssocID="{0A58E1C3-8043-4D06-B3F0-EB607E01CEA3}" presName="text" presStyleLbl="node1" presStyleIdx="4" presStyleCnt="5">
        <dgm:presLayoutVars>
          <dgm:bulletEnabled val="1"/>
        </dgm:presLayoutVars>
      </dgm:prSet>
      <dgm:spPr/>
    </dgm:pt>
  </dgm:ptLst>
  <dgm:cxnLst>
    <dgm:cxn modelId="{5174B900-7BE9-4452-B350-4121247CE53B}" type="presOf" srcId="{AEE6CCC4-5DB8-466A-A8BE-1F554E6B7DF0}" destId="{01E2BF79-A6D7-4E7F-8164-60ED1A27109C}" srcOrd="1" destOrd="3" presId="urn:microsoft.com/office/officeart/2005/8/layout/vList4"/>
    <dgm:cxn modelId="{7A27F903-D76F-4B4F-A6ED-E037A5AC5C66}" type="presOf" srcId="{4BB18214-6A13-48FF-AD22-A0840E35B631}" destId="{830A7FA2-A456-493B-8FA4-5D4167BB24C2}" srcOrd="0" destOrd="1" presId="urn:microsoft.com/office/officeart/2005/8/layout/vList4"/>
    <dgm:cxn modelId="{91F99007-98CF-498C-937A-D5D94778091A}" type="presOf" srcId="{664621DA-54CE-44A5-90F5-39A0A8D86CCC}" destId="{DD4D969C-D6C1-4A3C-B145-A6ADFF806CA2}" srcOrd="1" destOrd="2" presId="urn:microsoft.com/office/officeart/2005/8/layout/vList4"/>
    <dgm:cxn modelId="{9909F00C-4B3E-4C17-9A7A-1AB44D48C350}" type="presOf" srcId="{FF9BA5F7-03F0-4E5D-B18A-DB63EDE739A8}" destId="{54CBCDAF-85DE-4476-8DB2-2FD23D0204A1}" srcOrd="0" destOrd="0" presId="urn:microsoft.com/office/officeart/2005/8/layout/vList4"/>
    <dgm:cxn modelId="{E63F3010-D17D-4372-8DAC-57A9DDDD4EC3}" srcId="{BEB0E4BC-2D3D-41EF-A180-DF89DB15CB55}" destId="{5A80173F-AA72-4535-8EE3-26CF1CD14057}" srcOrd="2" destOrd="0" parTransId="{B868A52F-8384-417F-B2F2-C638964E9B27}" sibTransId="{87FEBFF2-A71F-4423-96A4-8618167F6F84}"/>
    <dgm:cxn modelId="{70E8EF19-D5BF-4FE8-A053-06853813F943}" type="presOf" srcId="{AEE6CCC4-5DB8-466A-A8BE-1F554E6B7DF0}" destId="{A21B2D68-1916-449F-B3F9-9C71363EFC9A}" srcOrd="0" destOrd="3"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F0433820-A55B-44A1-BB32-5DE1C7C85335}" type="presOf" srcId="{6276EDEE-A00E-49DB-B1DD-6AE18492F4E5}" destId="{A21B2D68-1916-449F-B3F9-9C71363EFC9A}" srcOrd="0" destOrd="2" presId="urn:microsoft.com/office/officeart/2005/8/layout/vList4"/>
    <dgm:cxn modelId="{6902CE20-63C4-464F-8AD2-FDC4EE6217AB}" type="presOf" srcId="{03FEE947-7337-4B4E-847B-20B1B0FCD86C}" destId="{68A22402-7CD0-42BB-9A4C-10E4888C8F19}" srcOrd="1" destOrd="1" presId="urn:microsoft.com/office/officeart/2005/8/layout/vList4"/>
    <dgm:cxn modelId="{57238123-F567-45B5-90A9-35ED34EDC15A}" srcId="{BEB0E4BC-2D3D-41EF-A180-DF89DB15CB55}" destId="{4BB18214-6A13-48FF-AD22-A0840E35B631}" srcOrd="0" destOrd="0" parTransId="{7A1E00C9-CA9C-4D1D-9432-8794AA536E2B}" sibTransId="{863BEB06-E9F5-430C-9394-ABAAF30D45BB}"/>
    <dgm:cxn modelId="{D8E35726-B2E1-4D08-BE49-FD6B503CA6C6}" type="presOf" srcId="{2E254D90-2D50-4CF5-A305-AAA097A8AA54}" destId="{725BAA8B-762E-4F87-BC91-D4CCB38DA105}" srcOrd="1" destOrd="1" presId="urn:microsoft.com/office/officeart/2005/8/layout/vList4"/>
    <dgm:cxn modelId="{E284E726-C3DA-450D-A4DC-4AC41B9F62D3}" type="presOf" srcId="{A5B9952D-B62B-4316-967D-E37FCBA9DE12}" destId="{68A22402-7CD0-42BB-9A4C-10E4888C8F19}" srcOrd="1" destOrd="3" presId="urn:microsoft.com/office/officeart/2005/8/layout/vList4"/>
    <dgm:cxn modelId="{C9458B31-3519-4697-917A-4680FF510B7A}" type="presOf" srcId="{D3B15B0B-20E6-4579-92A5-C294C39A2F4D}" destId="{02995753-B3BC-47C0-8B3B-0691A0D9EE9D}" srcOrd="1" destOrd="2" presId="urn:microsoft.com/office/officeart/2005/8/layout/vList4"/>
    <dgm:cxn modelId="{E45A0638-2DDE-44DC-A8C3-9D9820A0EB50}" srcId="{FF9BA5F7-03F0-4E5D-B18A-DB63EDE739A8}" destId="{C0A94DBB-217D-4142-9956-C9EAFB338430}" srcOrd="1" destOrd="0" parTransId="{05587F60-2F1F-44D8-A4A3-C7686BDEE541}" sibTransId="{73269638-E285-44B2-9D2C-5D95903C813E}"/>
    <dgm:cxn modelId="{89255138-96D5-4B20-AC94-2A1690D31793}" type="presOf" srcId="{52A68E9E-758A-4664-A17C-F003B12BD1A9}" destId="{68A22402-7CD0-42BB-9A4C-10E4888C8F19}" srcOrd="1" destOrd="2" presId="urn:microsoft.com/office/officeart/2005/8/layout/vList4"/>
    <dgm:cxn modelId="{6938C53B-F158-4EBA-B2E9-E9D170FB8E06}" type="presOf" srcId="{664621DA-54CE-44A5-90F5-39A0A8D86CCC}" destId="{EC01044B-3725-4505-9883-69AC7B66A4A1}" srcOrd="0" destOrd="2" presId="urn:microsoft.com/office/officeart/2005/8/layout/vList4"/>
    <dgm:cxn modelId="{3A6FDA40-3B0B-4825-BFCF-BAA38055E14E}" type="presOf" srcId="{E2FB2116-AD4F-41C7-8B37-51A7E78A41C6}" destId="{EC01044B-3725-4505-9883-69AC7B66A4A1}" srcOrd="0" destOrd="3" presId="urn:microsoft.com/office/officeart/2005/8/layout/vList4"/>
    <dgm:cxn modelId="{2A75DF5C-453D-479E-ADAE-74C9A260636A}" type="presOf" srcId="{52A68E9E-758A-4664-A17C-F003B12BD1A9}" destId="{463E5C89-85EF-40C2-AA58-6F1684FF4100}" srcOrd="0" destOrd="2" presId="urn:microsoft.com/office/officeart/2005/8/layout/vList4"/>
    <dgm:cxn modelId="{1B10A241-FB13-440B-BEAC-874D6D51104A}" srcId="{BEB0E4BC-2D3D-41EF-A180-DF89DB15CB55}" destId="{D3B15B0B-20E6-4579-92A5-C294C39A2F4D}" srcOrd="1" destOrd="0" parTransId="{7FB3B458-5EE7-48E7-80D1-6C14A12BEBAB}" sibTransId="{C53037B6-994A-45ED-AC7F-C673966BCCD0}"/>
    <dgm:cxn modelId="{B16FF763-B63D-41B0-84F5-491929FE133C}" type="presOf" srcId="{94525BBE-D395-4186-8B8D-AC43FA0A5775}" destId="{A21B2D68-1916-449F-B3F9-9C71363EFC9A}" srcOrd="0" destOrd="1" presId="urn:microsoft.com/office/officeart/2005/8/layout/vList4"/>
    <dgm:cxn modelId="{B82C3C6B-5561-4AF8-BE3D-2E08601041A2}" type="presOf" srcId="{0A58E1C3-8043-4D06-B3F0-EB607E01CEA3}" destId="{463E5C89-85EF-40C2-AA58-6F1684FF4100}" srcOrd="0" destOrd="0" presId="urn:microsoft.com/office/officeart/2005/8/layout/vList4"/>
    <dgm:cxn modelId="{6C492570-5FB8-449F-B752-9BB782549AB3}" srcId="{92AC7E8E-FE18-4BFE-9C49-AF059B947B17}" destId="{94525BBE-D395-4186-8B8D-AC43FA0A5775}" srcOrd="0" destOrd="0" parTransId="{7ADC2D1E-9234-49F7-A831-59B2D9FCF892}" sibTransId="{6558EEC1-51EE-4A85-A133-6D9F3FC0FBBE}"/>
    <dgm:cxn modelId="{BC702C52-A26D-4458-95EE-D2D372B29357}" type="presOf" srcId="{03FEE947-7337-4B4E-847B-20B1B0FCD86C}" destId="{463E5C89-85EF-40C2-AA58-6F1684FF4100}" srcOrd="0" destOrd="1" presId="urn:microsoft.com/office/officeart/2005/8/layout/vList4"/>
    <dgm:cxn modelId="{CFFE4872-D0CF-4F8C-8174-9CF7166C0D54}" type="presOf" srcId="{92AC7E8E-FE18-4BFE-9C49-AF059B947B17}" destId="{01E2BF79-A6D7-4E7F-8164-60ED1A27109C}" srcOrd="1" destOrd="0" presId="urn:microsoft.com/office/officeart/2005/8/layout/vList4"/>
    <dgm:cxn modelId="{E687E672-6F8D-469B-BD35-7F2766060DAA}" type="presOf" srcId="{94525BBE-D395-4186-8B8D-AC43FA0A5775}" destId="{01E2BF79-A6D7-4E7F-8164-60ED1A27109C}" srcOrd="1" destOrd="1"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C8529B77-95B0-4643-B92B-D096FD458B0A}" srcId="{92AC7E8E-FE18-4BFE-9C49-AF059B947B17}" destId="{AEE6CCC4-5DB8-466A-A8BE-1F554E6B7DF0}" srcOrd="2" destOrd="0" parTransId="{B895B311-5C22-474C-B04A-8240C34F37A5}" sibTransId="{2F9CA9DC-8A28-42E9-96CB-28C87BFCECDA}"/>
    <dgm:cxn modelId="{EDB1277A-166E-4528-9439-9CCDBB7538C3}" type="presOf" srcId="{D3B15B0B-20E6-4579-92A5-C294C39A2F4D}" destId="{830A7FA2-A456-493B-8FA4-5D4167BB24C2}" srcOrd="0" destOrd="2" presId="urn:microsoft.com/office/officeart/2005/8/layout/vList4"/>
    <dgm:cxn modelId="{ACB0E45A-E3F4-44CA-91BC-E990A7F7A9A2}" srcId="{92AC7E8E-FE18-4BFE-9C49-AF059B947B17}" destId="{6276EDEE-A00E-49DB-B1DD-6AE18492F4E5}" srcOrd="1" destOrd="0" parTransId="{D973792A-B284-4475-AA17-CBE4CEED6F8D}" sibTransId="{63AD8DDD-2808-4F94-9822-D56E1C026E53}"/>
    <dgm:cxn modelId="{61E8E07E-0BFD-4DD1-BC7E-E24927B9265F}" type="presOf" srcId="{E2FB2116-AD4F-41C7-8B37-51A7E78A41C6}" destId="{DD4D969C-D6C1-4A3C-B145-A6ADFF806CA2}" srcOrd="1" destOrd="3" presId="urn:microsoft.com/office/officeart/2005/8/layout/vList4"/>
    <dgm:cxn modelId="{7E516B82-16C2-4BB8-AE55-F4E6889F87C4}" type="presOf" srcId="{6276EDEE-A00E-49DB-B1DD-6AE18492F4E5}" destId="{01E2BF79-A6D7-4E7F-8164-60ED1A27109C}" srcOrd="1" destOrd="2" presId="urn:microsoft.com/office/officeart/2005/8/layout/vList4"/>
    <dgm:cxn modelId="{10145A83-6712-4549-8243-FC8B0172BEB3}" srcId="{0A58E1C3-8043-4D06-B3F0-EB607E01CEA3}" destId="{52A68E9E-758A-4664-A17C-F003B12BD1A9}" srcOrd="1" destOrd="0" parTransId="{935DD292-F358-4DF1-B994-8ECF3085A515}" sibTransId="{CB364358-79DF-462B-BC69-FC159FCD9AF1}"/>
    <dgm:cxn modelId="{F99E638E-CE34-4F02-A272-9551A362843E}" srcId="{0A58E1C3-8043-4D06-B3F0-EB607E01CEA3}" destId="{A5B9952D-B62B-4316-967D-E37FCBA9DE12}" srcOrd="2" destOrd="0" parTransId="{36A242C7-DF7C-468D-9C79-253D2F85D1E4}" sibTransId="{6050CB09-0372-41E8-A933-7B4768BCA977}"/>
    <dgm:cxn modelId="{DFA31F93-7641-4325-BABB-B511BC69E28D}" srcId="{52852C69-A92A-426A-9A76-5BD2D6000253}" destId="{9F1B9E42-74FF-4C8B-93AA-67E8379C4BB8}" srcOrd="0" destOrd="0" parTransId="{A405DBE7-A133-4F57-A458-8E38CA109C5D}" sibTransId="{A4845C0C-2F81-433B-AE0C-F113F9075BE7}"/>
    <dgm:cxn modelId="{F8950994-8F24-49AD-BBDD-93879B2318AB}" type="presOf" srcId="{92AC7E8E-FE18-4BFE-9C49-AF059B947B17}" destId="{A21B2D68-1916-449F-B3F9-9C71363EFC9A}" srcOrd="0" destOrd="0" presId="urn:microsoft.com/office/officeart/2005/8/layout/vList4"/>
    <dgm:cxn modelId="{6E285C94-90FF-4016-9AD8-E9BBC9F01D75}" srcId="{E2756A20-75BB-43F3-BD97-CF83DC2B1591}" destId="{BEB0E4BC-2D3D-41EF-A180-DF89DB15CB55}" srcOrd="3" destOrd="0" parTransId="{AFA09A4E-33B8-4C0E-A277-DA230D184FC3}" sibTransId="{396F7466-A8E1-4C15-B217-2C6F14F2785F}"/>
    <dgm:cxn modelId="{FFC0809B-27D1-4AB2-9D9C-D6C9950CCEA2}" type="presOf" srcId="{BEB0E4BC-2D3D-41EF-A180-DF89DB15CB55}" destId="{830A7FA2-A456-493B-8FA4-5D4167BB24C2}" srcOrd="0" destOrd="0" presId="urn:microsoft.com/office/officeart/2005/8/layout/vList4"/>
    <dgm:cxn modelId="{7C617B9E-3B42-49B7-A36F-ADB14C564E30}" type="presOf" srcId="{C0A94DBB-217D-4142-9956-C9EAFB338430}" destId="{725BAA8B-762E-4F87-BC91-D4CCB38DA105}" srcOrd="1" destOrd="2" presId="urn:microsoft.com/office/officeart/2005/8/layout/vList4"/>
    <dgm:cxn modelId="{7B773CA4-8FAB-471D-9D74-E27D78170B61}" type="presOf" srcId="{BEB0E4BC-2D3D-41EF-A180-DF89DB15CB55}" destId="{02995753-B3BC-47C0-8B3B-0691A0D9EE9D}" srcOrd="1"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429184A8-54D4-4624-A112-814460BD65AC}" srcId="{0A58E1C3-8043-4D06-B3F0-EB607E01CEA3}" destId="{03FEE947-7337-4B4E-847B-20B1B0FCD86C}" srcOrd="0" destOrd="0" parTransId="{B07E139A-76F4-488A-BCAD-B10CB7B131F0}" sibTransId="{C5951B2D-7FDB-4FB8-8EB6-C9D72428DB1C}"/>
    <dgm:cxn modelId="{B65A8EAC-F056-4BAD-ABF9-26B629A2AABD}" type="presOf" srcId="{52852C69-A92A-426A-9A76-5BD2D6000253}" destId="{DD4D969C-D6C1-4A3C-B145-A6ADFF806CA2}" srcOrd="1" destOrd="0" presId="urn:microsoft.com/office/officeart/2005/8/layout/vList4"/>
    <dgm:cxn modelId="{4D91C3AD-5E5A-4D7E-A490-75D6D18FB62C}" srcId="{52852C69-A92A-426A-9A76-5BD2D6000253}" destId="{664621DA-54CE-44A5-90F5-39A0A8D86CCC}" srcOrd="1" destOrd="0" parTransId="{B645A75F-B0F5-4525-A393-A6178A1967EE}" sibTransId="{0F2B240E-7AC3-499A-ADC9-84963F25DC83}"/>
    <dgm:cxn modelId="{B346F1BD-B089-4B70-A377-34AB8208CEC1}" type="presOf" srcId="{5A80173F-AA72-4535-8EE3-26CF1CD14057}" destId="{830A7FA2-A456-493B-8FA4-5D4167BB24C2}" srcOrd="0" destOrd="3" presId="urn:microsoft.com/office/officeart/2005/8/layout/vList4"/>
    <dgm:cxn modelId="{2C20D7C4-2718-4500-B228-67B9A5B1B295}" type="presOf" srcId="{9F1B9E42-74FF-4C8B-93AA-67E8379C4BB8}" destId="{DD4D969C-D6C1-4A3C-B145-A6ADFF806CA2}" srcOrd="1" destOrd="1" presId="urn:microsoft.com/office/officeart/2005/8/layout/vList4"/>
    <dgm:cxn modelId="{B940DCC8-9244-4DD1-8F79-3847E15D6785}" srcId="{52852C69-A92A-426A-9A76-5BD2D6000253}" destId="{E2FB2116-AD4F-41C7-8B37-51A7E78A41C6}" srcOrd="2" destOrd="0" parTransId="{F1877CE3-57FB-42AB-96AF-E3704425CB76}" sibTransId="{E493DAE8-EDF9-4F30-ABE4-40D139E50459}"/>
    <dgm:cxn modelId="{A0DAF8C9-9F93-4774-9500-C2EA9EDB7CD4}" type="presOf" srcId="{5A80173F-AA72-4535-8EE3-26CF1CD14057}" destId="{02995753-B3BC-47C0-8B3B-0691A0D9EE9D}" srcOrd="1" destOrd="3" presId="urn:microsoft.com/office/officeart/2005/8/layout/vList4"/>
    <dgm:cxn modelId="{81AA22CD-5CAD-443C-BCA9-7E6F80EBC165}" type="presOf" srcId="{A5B9952D-B62B-4316-967D-E37FCBA9DE12}" destId="{463E5C89-85EF-40C2-AA58-6F1684FF4100}" srcOrd="0" destOrd="3" presId="urn:microsoft.com/office/officeart/2005/8/layout/vList4"/>
    <dgm:cxn modelId="{1D4EA7CE-7C76-41EB-BB28-A4F3A9618360}" type="presOf" srcId="{0A58E1C3-8043-4D06-B3F0-EB607E01CEA3}" destId="{68A22402-7CD0-42BB-9A4C-10E4888C8F19}" srcOrd="1" destOrd="0" presId="urn:microsoft.com/office/officeart/2005/8/layout/vList4"/>
    <dgm:cxn modelId="{1656A7D1-3BBA-4B7F-8909-A08742FA64A7}" type="presOf" srcId="{C0A94DBB-217D-4142-9956-C9EAFB338430}" destId="{54CBCDAF-85DE-4476-8DB2-2FD23D0204A1}" srcOrd="0" destOrd="2" presId="urn:microsoft.com/office/officeart/2005/8/layout/vList4"/>
    <dgm:cxn modelId="{86E2B2DE-D101-451B-8A62-44088AA353DF}" type="presOf" srcId="{FF9BA5F7-03F0-4E5D-B18A-DB63EDE739A8}" destId="{725BAA8B-762E-4F87-BC91-D4CCB38DA105}" srcOrd="1" destOrd="0" presId="urn:microsoft.com/office/officeart/2005/8/layout/vList4"/>
    <dgm:cxn modelId="{3EA333E0-5285-42BA-9503-0A29CD63F0A3}" type="presOf" srcId="{2E254D90-2D50-4CF5-A305-AAA097A8AA54}" destId="{54CBCDAF-85DE-4476-8DB2-2FD23D0204A1}" srcOrd="0" destOrd="1" presId="urn:microsoft.com/office/officeart/2005/8/layout/vList4"/>
    <dgm:cxn modelId="{1047B3E0-B4CC-46A1-BBE8-6828159C145F}" srcId="{FF9BA5F7-03F0-4E5D-B18A-DB63EDE739A8}" destId="{2E254D90-2D50-4CF5-A305-AAA097A8AA54}" srcOrd="0" destOrd="0" parTransId="{4C3DE5D9-0724-4C0F-A134-6B270261B7CF}" sibTransId="{7ED2C459-1A82-4EA5-81D7-872049CF1B5C}"/>
    <dgm:cxn modelId="{22E049E2-D386-443C-960A-FBC830FF8A10}" type="presOf" srcId="{E2756A20-75BB-43F3-BD97-CF83DC2B1591}" destId="{81BB0D8E-902C-4B4C-B2AC-DCFE9F45337C}" srcOrd="0" destOrd="0" presId="urn:microsoft.com/office/officeart/2005/8/layout/vList4"/>
    <dgm:cxn modelId="{633372E6-F1BC-4553-9093-65ECC8AB08AB}" type="presOf" srcId="{52852C69-A92A-426A-9A76-5BD2D6000253}" destId="{EC01044B-3725-4505-9883-69AC7B66A4A1}" srcOrd="0" destOrd="0" presId="urn:microsoft.com/office/officeart/2005/8/layout/vList4"/>
    <dgm:cxn modelId="{6AA169EF-FA6F-49E6-9A45-F313910F2AC7}" srcId="{E2756A20-75BB-43F3-BD97-CF83DC2B1591}" destId="{0A58E1C3-8043-4D06-B3F0-EB607E01CEA3}" srcOrd="4" destOrd="0" parTransId="{F8E346B3-22D0-4A6D-9128-EEB20C277D31}" sibTransId="{FDFEF38D-497D-47FC-8214-77E1F81CD984}"/>
    <dgm:cxn modelId="{7ED57BFB-BCE0-4734-A620-6F737B522E14}" type="presOf" srcId="{4BB18214-6A13-48FF-AD22-A0840E35B631}" destId="{02995753-B3BC-47C0-8B3B-0691A0D9EE9D}" srcOrd="1" destOrd="1" presId="urn:microsoft.com/office/officeart/2005/8/layout/vList4"/>
    <dgm:cxn modelId="{EAA19FFD-C915-4E1A-9814-9B116409A764}" type="presOf" srcId="{9F1B9E42-74FF-4C8B-93AA-67E8379C4BB8}" destId="{EC01044B-3725-4505-9883-69AC7B66A4A1}" srcOrd="0" destOrd="1" presId="urn:microsoft.com/office/officeart/2005/8/layout/vList4"/>
    <dgm:cxn modelId="{1F700BE1-EE1E-4A32-9E85-131A06053B63}" type="presParOf" srcId="{81BB0D8E-902C-4B4C-B2AC-DCFE9F45337C}" destId="{DE6D9B3E-9232-48B9-B155-F127DD388DD0}" srcOrd="0" destOrd="0" presId="urn:microsoft.com/office/officeart/2005/8/layout/vList4"/>
    <dgm:cxn modelId="{96DE66CA-7284-46EC-8199-4F5598687431}" type="presParOf" srcId="{DE6D9B3E-9232-48B9-B155-F127DD388DD0}" destId="{54CBCDAF-85DE-4476-8DB2-2FD23D0204A1}" srcOrd="0" destOrd="0" presId="urn:microsoft.com/office/officeart/2005/8/layout/vList4"/>
    <dgm:cxn modelId="{5542081C-4566-42A5-927E-E79E94886ACD}" type="presParOf" srcId="{DE6D9B3E-9232-48B9-B155-F127DD388DD0}" destId="{07135594-93CB-4EFA-A35C-4C650CB7FD38}" srcOrd="1" destOrd="0" presId="urn:microsoft.com/office/officeart/2005/8/layout/vList4"/>
    <dgm:cxn modelId="{74DEE5B2-8CED-455E-94E0-650D47AF49E8}" type="presParOf" srcId="{DE6D9B3E-9232-48B9-B155-F127DD388DD0}" destId="{725BAA8B-762E-4F87-BC91-D4CCB38DA105}" srcOrd="2" destOrd="0" presId="urn:microsoft.com/office/officeart/2005/8/layout/vList4"/>
    <dgm:cxn modelId="{36A12477-79CC-4EF6-9365-283779A60773}" type="presParOf" srcId="{81BB0D8E-902C-4B4C-B2AC-DCFE9F45337C}" destId="{2DF94386-81DA-4650-AF6F-D9B6D68C58AA}" srcOrd="1" destOrd="0" presId="urn:microsoft.com/office/officeart/2005/8/layout/vList4"/>
    <dgm:cxn modelId="{530CA949-7FA1-4A66-A77F-3D6438E331B7}" type="presParOf" srcId="{81BB0D8E-902C-4B4C-B2AC-DCFE9F45337C}" destId="{44DDC73B-AAF4-4E80-A36D-519D4D71C67C}" srcOrd="2" destOrd="0" presId="urn:microsoft.com/office/officeart/2005/8/layout/vList4"/>
    <dgm:cxn modelId="{2548EF10-291D-463B-93E4-CEB355365DA3}" type="presParOf" srcId="{44DDC73B-AAF4-4E80-A36D-519D4D71C67C}" destId="{A21B2D68-1916-449F-B3F9-9C71363EFC9A}" srcOrd="0" destOrd="0" presId="urn:microsoft.com/office/officeart/2005/8/layout/vList4"/>
    <dgm:cxn modelId="{789B4D7F-5D25-446F-B8F9-B63A2D23EF7F}" type="presParOf" srcId="{44DDC73B-AAF4-4E80-A36D-519D4D71C67C}" destId="{67E5A9FF-6D57-4C71-B22F-E89DA984D429}" srcOrd="1" destOrd="0" presId="urn:microsoft.com/office/officeart/2005/8/layout/vList4"/>
    <dgm:cxn modelId="{C5675E56-DDB0-4BE9-A0D9-AC2AB4247129}" type="presParOf" srcId="{44DDC73B-AAF4-4E80-A36D-519D4D71C67C}" destId="{01E2BF79-A6D7-4E7F-8164-60ED1A27109C}" srcOrd="2" destOrd="0" presId="urn:microsoft.com/office/officeart/2005/8/layout/vList4"/>
    <dgm:cxn modelId="{E6B0B8E8-1E38-4751-B805-BBD64B09BFC1}" type="presParOf" srcId="{81BB0D8E-902C-4B4C-B2AC-DCFE9F45337C}" destId="{90E1790E-7B0E-4AC0-B991-B51F5ED2C1E5}" srcOrd="3" destOrd="0" presId="urn:microsoft.com/office/officeart/2005/8/layout/vList4"/>
    <dgm:cxn modelId="{2BB61D1E-2E89-4C4B-8AD2-DAD86B45FCB9}" type="presParOf" srcId="{81BB0D8E-902C-4B4C-B2AC-DCFE9F45337C}" destId="{945A2000-7559-476D-923E-DC54EA743FFD}" srcOrd="4" destOrd="0" presId="urn:microsoft.com/office/officeart/2005/8/layout/vList4"/>
    <dgm:cxn modelId="{89AAF901-B133-4E38-875E-362DEBF2BF7F}" type="presParOf" srcId="{945A2000-7559-476D-923E-DC54EA743FFD}" destId="{EC01044B-3725-4505-9883-69AC7B66A4A1}" srcOrd="0" destOrd="0" presId="urn:microsoft.com/office/officeart/2005/8/layout/vList4"/>
    <dgm:cxn modelId="{8B9922E6-10A1-4A3F-BCA7-71BCE8FAE8F6}" type="presParOf" srcId="{945A2000-7559-476D-923E-DC54EA743FFD}" destId="{BE481B0E-BE93-41F3-AF47-51C9D354C9DD}" srcOrd="1" destOrd="0" presId="urn:microsoft.com/office/officeart/2005/8/layout/vList4"/>
    <dgm:cxn modelId="{93684152-255B-468B-A266-F44EC424EB46}" type="presParOf" srcId="{945A2000-7559-476D-923E-DC54EA743FFD}" destId="{DD4D969C-D6C1-4A3C-B145-A6ADFF806CA2}" srcOrd="2" destOrd="0" presId="urn:microsoft.com/office/officeart/2005/8/layout/vList4"/>
    <dgm:cxn modelId="{F0FB4774-F840-464D-9B55-C30BFC7A52B6}" type="presParOf" srcId="{81BB0D8E-902C-4B4C-B2AC-DCFE9F45337C}" destId="{0FC5F50E-34CA-4F6D-8EA5-BB7FEFAF973D}" srcOrd="5" destOrd="0" presId="urn:microsoft.com/office/officeart/2005/8/layout/vList4"/>
    <dgm:cxn modelId="{79FEDB03-B468-470E-A01A-EE08C4E61AFD}" type="presParOf" srcId="{81BB0D8E-902C-4B4C-B2AC-DCFE9F45337C}" destId="{A5AA5621-765A-464E-8AFC-E57CD8939B99}" srcOrd="6" destOrd="0" presId="urn:microsoft.com/office/officeart/2005/8/layout/vList4"/>
    <dgm:cxn modelId="{051E68AE-3968-47F4-BA69-2B38466EF422}" type="presParOf" srcId="{A5AA5621-765A-464E-8AFC-E57CD8939B99}" destId="{830A7FA2-A456-493B-8FA4-5D4167BB24C2}" srcOrd="0" destOrd="0" presId="urn:microsoft.com/office/officeart/2005/8/layout/vList4"/>
    <dgm:cxn modelId="{9F6A9929-2359-47D8-8A40-CF5DB94B7DF5}" type="presParOf" srcId="{A5AA5621-765A-464E-8AFC-E57CD8939B99}" destId="{41D7557A-3834-4E3C-A1F2-CE4D259E3BE9}" srcOrd="1" destOrd="0" presId="urn:microsoft.com/office/officeart/2005/8/layout/vList4"/>
    <dgm:cxn modelId="{AF883467-776B-403D-9A08-78D0FEB4A685}" type="presParOf" srcId="{A5AA5621-765A-464E-8AFC-E57CD8939B99}" destId="{02995753-B3BC-47C0-8B3B-0691A0D9EE9D}" srcOrd="2" destOrd="0" presId="urn:microsoft.com/office/officeart/2005/8/layout/vList4"/>
    <dgm:cxn modelId="{4652881F-3DD9-45AC-B303-0DE29F47A6B0}" type="presParOf" srcId="{81BB0D8E-902C-4B4C-B2AC-DCFE9F45337C}" destId="{B80DFBB9-6F78-4596-B7BB-9029C2D07F93}" srcOrd="7" destOrd="0" presId="urn:microsoft.com/office/officeart/2005/8/layout/vList4"/>
    <dgm:cxn modelId="{E0BA7B85-D052-4B7F-BF3C-1452429721F6}" type="presParOf" srcId="{81BB0D8E-902C-4B4C-B2AC-DCFE9F45337C}" destId="{CAC60B93-90B4-4755-9B13-54AF53464D6E}" srcOrd="8" destOrd="0" presId="urn:microsoft.com/office/officeart/2005/8/layout/vList4"/>
    <dgm:cxn modelId="{FF367C6C-182F-4192-804D-13871B5B22AA}" type="presParOf" srcId="{CAC60B93-90B4-4755-9B13-54AF53464D6E}" destId="{463E5C89-85EF-40C2-AA58-6F1684FF4100}" srcOrd="0" destOrd="0" presId="urn:microsoft.com/office/officeart/2005/8/layout/vList4"/>
    <dgm:cxn modelId="{584FA4C1-B358-4EE7-90A3-36BABB8D8AE7}" type="presParOf" srcId="{CAC60B93-90B4-4755-9B13-54AF53464D6E}" destId="{FE3E9036-0BA5-497B-B850-5E7CA2C560F9}" srcOrd="1" destOrd="0" presId="urn:microsoft.com/office/officeart/2005/8/layout/vList4"/>
    <dgm:cxn modelId="{ED0E1B51-D29A-4BDE-9DC5-5411E637245B}" type="presParOf" srcId="{CAC60B93-90B4-4755-9B13-54AF53464D6E}" destId="{68A22402-7CD0-42BB-9A4C-10E4888C8F1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F70EB9-F7B4-4273-A8F3-636D614AD6C1}" type="doc">
      <dgm:prSet loTypeId="urn:microsoft.com/office/officeart/2005/8/layout/process4" loCatId="process" qsTypeId="urn:microsoft.com/office/officeart/2005/8/quickstyle/3d3" qsCatId="3D" csTypeId="urn:microsoft.com/office/officeart/2005/8/colors/accent6_2" csCatId="accent6" phldr="1"/>
      <dgm:spPr/>
      <dgm:t>
        <a:bodyPr/>
        <a:lstStyle/>
        <a:p>
          <a:endParaRPr lang="en-GB"/>
        </a:p>
      </dgm:t>
    </dgm:pt>
    <dgm:pt modelId="{9FB1ACA9-2471-4313-9CF6-80B3F799BFA3}">
      <dgm:prSet phldrT="[Text]" custT="1"/>
      <dgm:spPr>
        <a:solidFill>
          <a:schemeClr val="tx2">
            <a:lumMod val="60000"/>
            <a:lumOff val="40000"/>
          </a:schemeClr>
        </a:solidFill>
      </dgm:spPr>
      <dgm:t>
        <a:bodyPr/>
        <a:lstStyle/>
        <a:p>
          <a:r>
            <a:rPr lang="en-GB" sz="1400" b="1" dirty="0"/>
            <a:t>Total staying and day trips</a:t>
          </a:r>
        </a:p>
        <a:p>
          <a:r>
            <a:rPr lang="en-GB" sz="1400" b="1" dirty="0">
              <a:solidFill>
                <a:schemeClr val="tx1"/>
              </a:solidFill>
            </a:rPr>
            <a:t>18,049,000,</a:t>
          </a:r>
        </a:p>
        <a:p>
          <a:endParaRPr lang="en-GB" sz="1400" b="1" dirty="0"/>
        </a:p>
      </dgm:t>
    </dgm:pt>
    <dgm:pt modelId="{9A476870-223B-4170-B1B5-DC46E9FFB389}" type="parTrans" cxnId="{F236CC83-ECCC-4856-8C83-64D3D97B83B9}">
      <dgm:prSet/>
      <dgm:spPr/>
      <dgm:t>
        <a:bodyPr/>
        <a:lstStyle/>
        <a:p>
          <a:endParaRPr lang="en-GB" sz="1100"/>
        </a:p>
      </dgm:t>
    </dgm:pt>
    <dgm:pt modelId="{9497827A-4770-49E1-9962-255E36ADEF69}" type="sibTrans" cxnId="{F236CC83-ECCC-4856-8C83-64D3D97B83B9}">
      <dgm:prSet/>
      <dgm:spPr/>
      <dgm:t>
        <a:bodyPr/>
        <a:lstStyle/>
        <a:p>
          <a:endParaRPr lang="en-GB" sz="1100"/>
        </a:p>
      </dgm:t>
    </dgm:pt>
    <dgm:pt modelId="{E0C996F0-35E3-46D4-A894-D586EB1B96E5}" type="pres">
      <dgm:prSet presAssocID="{9AF70EB9-F7B4-4273-A8F3-636D614AD6C1}" presName="Name0" presStyleCnt="0">
        <dgm:presLayoutVars>
          <dgm:dir/>
          <dgm:animLvl val="lvl"/>
          <dgm:resizeHandles val="exact"/>
        </dgm:presLayoutVars>
      </dgm:prSet>
      <dgm:spPr/>
    </dgm:pt>
    <dgm:pt modelId="{35B169F4-FD0C-42E0-8728-CA1A900B17F0}" type="pres">
      <dgm:prSet presAssocID="{9FB1ACA9-2471-4313-9CF6-80B3F799BFA3}" presName="boxAndChildren" presStyleCnt="0"/>
      <dgm:spPr/>
    </dgm:pt>
    <dgm:pt modelId="{E4361720-3409-481C-B07C-451EC531715C}" type="pres">
      <dgm:prSet presAssocID="{9FB1ACA9-2471-4313-9CF6-80B3F799BFA3}" presName="parentTextBox" presStyleLbl="node1" presStyleIdx="0" presStyleCnt="1"/>
      <dgm:spPr/>
    </dgm:pt>
  </dgm:ptLst>
  <dgm:cxnLst>
    <dgm:cxn modelId="{2ED0BA08-B127-4C0E-BE6C-5A0A82065DA1}" type="presOf" srcId="{9FB1ACA9-2471-4313-9CF6-80B3F799BFA3}" destId="{E4361720-3409-481C-B07C-451EC531715C}" srcOrd="0" destOrd="0" presId="urn:microsoft.com/office/officeart/2005/8/layout/process4"/>
    <dgm:cxn modelId="{F3D71C34-2622-402D-85D1-5923871DEA76}" type="presOf" srcId="{9AF70EB9-F7B4-4273-A8F3-636D614AD6C1}" destId="{E0C996F0-35E3-46D4-A894-D586EB1B96E5}" srcOrd="0" destOrd="0" presId="urn:microsoft.com/office/officeart/2005/8/layout/process4"/>
    <dgm:cxn modelId="{F236CC83-ECCC-4856-8C83-64D3D97B83B9}" srcId="{9AF70EB9-F7B4-4273-A8F3-636D614AD6C1}" destId="{9FB1ACA9-2471-4313-9CF6-80B3F799BFA3}" srcOrd="0" destOrd="0" parTransId="{9A476870-223B-4170-B1B5-DC46E9FFB389}" sibTransId="{9497827A-4770-49E1-9962-255E36ADEF69}"/>
    <dgm:cxn modelId="{F5068317-7E8D-4EFB-A0D9-893163C6F701}" type="presParOf" srcId="{E0C996F0-35E3-46D4-A894-D586EB1B96E5}" destId="{35B169F4-FD0C-42E0-8728-CA1A900B17F0}" srcOrd="0" destOrd="0" presId="urn:microsoft.com/office/officeart/2005/8/layout/process4"/>
    <dgm:cxn modelId="{06517CF9-AC87-429C-BE07-50E248B31AA8}" type="presParOf" srcId="{35B169F4-FD0C-42E0-8728-CA1A900B17F0}" destId="{E4361720-3409-481C-B07C-451EC531715C}" srcOrd="0" destOrd="0" presId="urn:microsoft.com/office/officeart/2005/8/layout/process4"/>
  </dgm:cxnLst>
  <dgm:bg>
    <a:solidFill>
      <a:schemeClr val="accent5">
        <a:lumMod val="20000"/>
        <a:lumOff val="80000"/>
      </a:schemeClr>
    </a:solidFill>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custT="1"/>
      <dgm:spPr>
        <a:solidFill>
          <a:schemeClr val="accent3">
            <a:lumMod val="50000"/>
          </a:schemeClr>
        </a:solidFill>
        <a:ln>
          <a:solidFill>
            <a:schemeClr val="accent3">
              <a:lumMod val="50000"/>
            </a:schemeClr>
          </a:solidFill>
        </a:ln>
      </dgm:spPr>
      <dgm:t>
        <a:bodyPr/>
        <a:lstStyle/>
        <a:p>
          <a:r>
            <a:rPr lang="en-GB" sz="1600" dirty="0"/>
            <a:t>Second Homes</a:t>
          </a:r>
        </a:p>
        <a:p>
          <a:r>
            <a:rPr lang="en-GB" sz="1600" b="0" i="0" u="none" dirty="0"/>
            <a:t>£116,000		</a:t>
          </a:r>
          <a:endParaRPr lang="en-GB" sz="1600" dirty="0"/>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92AC7E8E-FE18-4BFE-9C49-AF059B947B17}">
      <dgm:prSet phldrT="[Text]" custT="1"/>
      <dgm:spPr>
        <a:solidFill>
          <a:schemeClr val="accent3">
            <a:lumMod val="50000"/>
          </a:schemeClr>
        </a:solidFill>
        <a:ln>
          <a:solidFill>
            <a:schemeClr val="accent3">
              <a:lumMod val="50000"/>
            </a:schemeClr>
          </a:solidFill>
        </a:ln>
      </dgm:spPr>
      <dgm:t>
        <a:bodyPr/>
        <a:lstStyle/>
        <a:p>
          <a:r>
            <a:rPr lang="en-GB" sz="1600" dirty="0"/>
            <a:t>Boats</a:t>
          </a:r>
        </a:p>
        <a:p>
          <a:r>
            <a:rPr lang="en-GB" sz="1700" b="0" i="0" u="none" dirty="0"/>
            <a:t>£770,000</a:t>
          </a:r>
          <a:endParaRPr lang="en-GB" sz="1600" dirty="0"/>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custT="1"/>
      <dgm:spPr>
        <a:solidFill>
          <a:schemeClr val="accent3">
            <a:lumMod val="50000"/>
          </a:schemeClr>
        </a:solidFill>
        <a:ln>
          <a:solidFill>
            <a:schemeClr val="accent3">
              <a:lumMod val="50000"/>
            </a:schemeClr>
          </a:solidFill>
        </a:ln>
      </dgm:spPr>
      <dgm:t>
        <a:bodyPr/>
        <a:lstStyle/>
        <a:p>
          <a:r>
            <a:rPr lang="en-GB" sz="1600" dirty="0"/>
            <a:t>Visiting friends and relatives (non-visitor spend)</a:t>
          </a:r>
        </a:p>
        <a:p>
          <a:r>
            <a:rPr lang="en-GB" sz="1700" b="0" i="0" u="none" dirty="0"/>
            <a:t>£5,341,000</a:t>
          </a:r>
          <a:endParaRPr lang="en-GB" sz="1600" dirty="0"/>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3"/>
      <dgm:spPr/>
    </dgm:pt>
    <dgm:pt modelId="{07135594-93CB-4EFA-A35C-4C650CB7FD38}" type="pres">
      <dgm:prSet presAssocID="{FF9BA5F7-03F0-4E5D-B18A-DB63EDE739A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725BAA8B-762E-4F87-BC91-D4CCB38DA105}" type="pres">
      <dgm:prSet presAssocID="{FF9BA5F7-03F0-4E5D-B18A-DB63EDE739A8}" presName="text" presStyleLbl="node1" presStyleIdx="0" presStyleCnt="3">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3"/>
      <dgm:spPr/>
    </dgm:pt>
    <dgm:pt modelId="{67E5A9FF-6D57-4C71-B22F-E89DA984D429}" type="pres">
      <dgm:prSet presAssocID="{92AC7E8E-FE18-4BFE-9C49-AF059B947B17}" presName="img" presStyleLbl="fgImgPlace1" presStyleIdx="1" presStyleCnt="3"/>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3">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3"/>
      <dgm:spPr/>
    </dgm:pt>
    <dgm:pt modelId="{BE481B0E-BE93-41F3-AF47-51C9D354C9DD}" type="pres">
      <dgm:prSet presAssocID="{52852C69-A92A-426A-9A76-5BD2D6000253}"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 modelId="{DD4D969C-D6C1-4A3C-B145-A6ADFF806CA2}" type="pres">
      <dgm:prSet presAssocID="{52852C69-A92A-426A-9A76-5BD2D6000253}" presName="text" presStyleLbl="node1" presStyleIdx="2" presStyleCnt="3">
        <dgm:presLayoutVars>
          <dgm:bulletEnabled val="1"/>
        </dgm:presLayoutVars>
      </dgm:prSet>
      <dgm:spPr/>
    </dgm:pt>
  </dgm:ptLst>
  <dgm:cxnLst>
    <dgm:cxn modelId="{935D591B-C7BC-49FC-A1A4-641C32075EFF}" srcId="{E2756A20-75BB-43F3-BD97-CF83DC2B1591}" destId="{52852C69-A92A-426A-9A76-5BD2D6000253}" srcOrd="2" destOrd="0" parTransId="{EA5FE6BF-9CD4-486B-B88B-C575A2EB35AD}" sibTransId="{D0EF8065-0784-4108-8732-C645597E9DC7}"/>
    <dgm:cxn modelId="{4272422A-CB10-4FF6-81A9-650E3C0C836F}" type="presOf" srcId="{E2756A20-75BB-43F3-BD97-CF83DC2B1591}" destId="{81BB0D8E-902C-4B4C-B2AC-DCFE9F45337C}" srcOrd="0" destOrd="0" presId="urn:microsoft.com/office/officeart/2005/8/layout/vList4"/>
    <dgm:cxn modelId="{3D558245-2804-4EB2-9D23-3E6814071D1A}" type="presOf" srcId="{92AC7E8E-FE18-4BFE-9C49-AF059B947B17}" destId="{A21B2D68-1916-449F-B3F9-9C71363EFC9A}" srcOrd="0" destOrd="0"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6AB93058-5A2B-448F-83FB-9DEB612076CE}" type="presOf" srcId="{52852C69-A92A-426A-9A76-5BD2D6000253}" destId="{EC01044B-3725-4505-9883-69AC7B66A4A1}" srcOrd="0" destOrd="0" presId="urn:microsoft.com/office/officeart/2005/8/layout/vList4"/>
    <dgm:cxn modelId="{5FB6E497-8356-42D2-87F5-8E2BA45E469C}" type="presOf" srcId="{FF9BA5F7-03F0-4E5D-B18A-DB63EDE739A8}" destId="{725BAA8B-762E-4F87-BC91-D4CCB38DA105}" srcOrd="1" destOrd="0" presId="urn:microsoft.com/office/officeart/2005/8/layout/vList4"/>
    <dgm:cxn modelId="{8D4DBA9B-C9B2-4973-A5D4-5605A7B550AB}" type="presOf" srcId="{92AC7E8E-FE18-4BFE-9C49-AF059B947B17}" destId="{01E2BF79-A6D7-4E7F-8164-60ED1A27109C}" srcOrd="1"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A34F06B2-63B0-4E5D-A330-8D0DBAFC1BAC}" type="presOf" srcId="{52852C69-A92A-426A-9A76-5BD2D6000253}" destId="{DD4D969C-D6C1-4A3C-B145-A6ADFF806CA2}" srcOrd="1" destOrd="0" presId="urn:microsoft.com/office/officeart/2005/8/layout/vList4"/>
    <dgm:cxn modelId="{90F0AAFA-416C-4C96-AC3B-737CAF0ED1A2}" type="presOf" srcId="{FF9BA5F7-03F0-4E5D-B18A-DB63EDE739A8}" destId="{54CBCDAF-85DE-4476-8DB2-2FD23D0204A1}" srcOrd="0" destOrd="0" presId="urn:microsoft.com/office/officeart/2005/8/layout/vList4"/>
    <dgm:cxn modelId="{5CEFF95C-ADA3-483A-81B4-7BE7A8BE2F8B}" type="presParOf" srcId="{81BB0D8E-902C-4B4C-B2AC-DCFE9F45337C}" destId="{DE6D9B3E-9232-48B9-B155-F127DD388DD0}" srcOrd="0" destOrd="0" presId="urn:microsoft.com/office/officeart/2005/8/layout/vList4"/>
    <dgm:cxn modelId="{920F441D-4BBD-485E-8523-BFE89BF3FC85}" type="presParOf" srcId="{DE6D9B3E-9232-48B9-B155-F127DD388DD0}" destId="{54CBCDAF-85DE-4476-8DB2-2FD23D0204A1}" srcOrd="0" destOrd="0" presId="urn:microsoft.com/office/officeart/2005/8/layout/vList4"/>
    <dgm:cxn modelId="{3761ABC5-6D50-4449-8A0E-6A8FEBD804C0}" type="presParOf" srcId="{DE6D9B3E-9232-48B9-B155-F127DD388DD0}" destId="{07135594-93CB-4EFA-A35C-4C650CB7FD38}" srcOrd="1" destOrd="0" presId="urn:microsoft.com/office/officeart/2005/8/layout/vList4"/>
    <dgm:cxn modelId="{212F511B-BF21-422C-AFF4-09E731D32CEB}" type="presParOf" srcId="{DE6D9B3E-9232-48B9-B155-F127DD388DD0}" destId="{725BAA8B-762E-4F87-BC91-D4CCB38DA105}" srcOrd="2" destOrd="0" presId="urn:microsoft.com/office/officeart/2005/8/layout/vList4"/>
    <dgm:cxn modelId="{ACB2D09D-92B9-4F34-9A7D-36880C120CC2}" type="presParOf" srcId="{81BB0D8E-902C-4B4C-B2AC-DCFE9F45337C}" destId="{2DF94386-81DA-4650-AF6F-D9B6D68C58AA}" srcOrd="1" destOrd="0" presId="urn:microsoft.com/office/officeart/2005/8/layout/vList4"/>
    <dgm:cxn modelId="{41559B4F-6BE5-41A6-9A73-F9AEE2AB66D0}" type="presParOf" srcId="{81BB0D8E-902C-4B4C-B2AC-DCFE9F45337C}" destId="{44DDC73B-AAF4-4E80-A36D-519D4D71C67C}" srcOrd="2" destOrd="0" presId="urn:microsoft.com/office/officeart/2005/8/layout/vList4"/>
    <dgm:cxn modelId="{64E4ADA2-8D18-4B04-8E2E-6C0D6B1692F8}" type="presParOf" srcId="{44DDC73B-AAF4-4E80-A36D-519D4D71C67C}" destId="{A21B2D68-1916-449F-B3F9-9C71363EFC9A}" srcOrd="0" destOrd="0" presId="urn:microsoft.com/office/officeart/2005/8/layout/vList4"/>
    <dgm:cxn modelId="{6F660F38-800B-453F-9557-67B8BDEA2997}" type="presParOf" srcId="{44DDC73B-AAF4-4E80-A36D-519D4D71C67C}" destId="{67E5A9FF-6D57-4C71-B22F-E89DA984D429}" srcOrd="1" destOrd="0" presId="urn:microsoft.com/office/officeart/2005/8/layout/vList4"/>
    <dgm:cxn modelId="{9816FB0A-1CE2-409D-8C10-B4B91A716CD4}" type="presParOf" srcId="{44DDC73B-AAF4-4E80-A36D-519D4D71C67C}" destId="{01E2BF79-A6D7-4E7F-8164-60ED1A27109C}" srcOrd="2" destOrd="0" presId="urn:microsoft.com/office/officeart/2005/8/layout/vList4"/>
    <dgm:cxn modelId="{F8A845E4-E2F5-431C-87A5-8B09ADADC068}" type="presParOf" srcId="{81BB0D8E-902C-4B4C-B2AC-DCFE9F45337C}" destId="{90E1790E-7B0E-4AC0-B991-B51F5ED2C1E5}" srcOrd="3" destOrd="0" presId="urn:microsoft.com/office/officeart/2005/8/layout/vList4"/>
    <dgm:cxn modelId="{09805E4F-8353-46C6-B3BA-D6AB4D2063FB}" type="presParOf" srcId="{81BB0D8E-902C-4B4C-B2AC-DCFE9F45337C}" destId="{945A2000-7559-476D-923E-DC54EA743FFD}" srcOrd="4" destOrd="0" presId="urn:microsoft.com/office/officeart/2005/8/layout/vList4"/>
    <dgm:cxn modelId="{295BA12E-74E4-4911-805B-510C0EF2BE36}" type="presParOf" srcId="{945A2000-7559-476D-923E-DC54EA743FFD}" destId="{EC01044B-3725-4505-9883-69AC7B66A4A1}" srcOrd="0" destOrd="0" presId="urn:microsoft.com/office/officeart/2005/8/layout/vList4"/>
    <dgm:cxn modelId="{4C403F19-EB3A-4249-B897-BA5463CAE6E5}" type="presParOf" srcId="{945A2000-7559-476D-923E-DC54EA743FFD}" destId="{BE481B0E-BE93-41F3-AF47-51C9D354C9DD}" srcOrd="1" destOrd="0" presId="urn:microsoft.com/office/officeart/2005/8/layout/vList4"/>
    <dgm:cxn modelId="{CD036D54-D85A-41EF-9944-83D19DB2AC51}" type="presParOf" srcId="{945A2000-7559-476D-923E-DC54EA743FFD}" destId="{DD4D969C-D6C1-4A3C-B145-A6ADFF806C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endParaRPr lang="en-GB" sz="1200" dirty="0"/>
        </a:p>
        <a:p>
          <a:r>
            <a:rPr lang="en-GB" sz="1200" dirty="0"/>
            <a:t>Direct </a:t>
          </a:r>
        </a:p>
        <a:p>
          <a:r>
            <a:rPr lang="en-GB" sz="1200" dirty="0"/>
            <a:t>1,678</a:t>
          </a:r>
        </a:p>
        <a:p>
          <a:endParaRPr lang="en-GB" sz="700" dirty="0"/>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340</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83</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B97D81C3-65DD-4859-92F6-3ED6C79EEAD1}">
      <dgm:prSet custT="1"/>
      <dgm:spPr>
        <a:solidFill>
          <a:schemeClr val="accent3">
            <a:lumMod val="50000"/>
          </a:schemeClr>
        </a:solidFill>
      </dgm:spPr>
      <dgm:t>
        <a:bodyPr/>
        <a:lstStyle/>
        <a:p>
          <a:r>
            <a:rPr lang="en-GB" sz="1200" dirty="0"/>
            <a:t>Total </a:t>
          </a:r>
        </a:p>
        <a:p>
          <a:r>
            <a:rPr lang="en-GB" sz="1200" dirty="0"/>
            <a:t>2,101</a:t>
          </a:r>
        </a:p>
      </dgm:t>
    </dgm:pt>
    <dgm:pt modelId="{36C78377-4267-4800-A454-CFC326E44368}" type="parTrans" cxnId="{DAFAB682-4166-40DA-B8BF-C7453EEDD77C}">
      <dgm:prSet/>
      <dgm:spPr/>
      <dgm:t>
        <a:bodyPr/>
        <a:lstStyle/>
        <a:p>
          <a:endParaRPr lang="en-GB"/>
        </a:p>
      </dgm:t>
    </dgm:pt>
    <dgm:pt modelId="{18C6CB52-D95C-47C1-A88B-03541011BF5C}" type="sibTrans" cxnId="{DAFAB682-4166-40DA-B8BF-C7453EEDD77C}">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F289B919-DC8F-4C99-92E7-2C7A4AD36DA4}" type="pres">
      <dgm:prSet presAssocID="{456A1E9D-2E0E-4F33-9AD2-FF64DFEA5B76}" presName="sibTrans" presStyleCnt="0"/>
      <dgm:spPr/>
    </dgm:pt>
    <dgm:pt modelId="{CCCC0AF4-B4CA-4E48-9746-42C4F08F1C14}" type="pres">
      <dgm:prSet presAssocID="{B97D81C3-65DD-4859-92F6-3ED6C79EEAD1}"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F53FC32F-0CAB-460D-8FE8-3A7CF202550A}" type="presOf" srcId="{D2B093C4-8F4F-498D-BB2B-346467F08024}" destId="{4920BF9A-2356-4A2A-A1B0-0ABDD7D4769A}" srcOrd="0" destOrd="0" presId="urn:microsoft.com/office/officeart/2005/8/layout/hProcess9"/>
    <dgm:cxn modelId="{D429C844-4CAC-4DAA-A082-F949C5B4EAE1}" type="presOf" srcId="{3428ECEB-4622-46FD-92FC-AC44B9AA4B78}" destId="{A8C86B64-AF93-4804-A74E-CEC2A703E71D}" srcOrd="0" destOrd="0" presId="urn:microsoft.com/office/officeart/2005/8/layout/hProcess9"/>
    <dgm:cxn modelId="{F1679F59-E942-4856-9B16-CB3F64BA2DF5}" type="presOf" srcId="{44B35E83-05AB-4685-8278-C6F377F604A0}" destId="{58BE4C59-F161-4C18-B150-AE47E3E23776}" srcOrd="0" destOrd="0" presId="urn:microsoft.com/office/officeart/2005/8/layout/hProcess9"/>
    <dgm:cxn modelId="{DAFAB682-4166-40DA-B8BF-C7453EEDD77C}" srcId="{A1D14C17-52C8-4328-B289-272D1230E949}" destId="{B97D81C3-65DD-4859-92F6-3ED6C79EEAD1}" srcOrd="3" destOrd="0" parTransId="{36C78377-4267-4800-A454-CFC326E44368}" sibTransId="{18C6CB52-D95C-47C1-A88B-03541011BF5C}"/>
    <dgm:cxn modelId="{ECA3F3DB-505B-41EC-8625-E98DEE42ADFD}" srcId="{A1D14C17-52C8-4328-B289-272D1230E949}" destId="{44B35E83-05AB-4685-8278-C6F377F604A0}" srcOrd="1" destOrd="0" parTransId="{F90C2334-DD72-4AEA-B5F2-52307BAB675B}" sibTransId="{68F34E23-AEE5-4AE5-9E79-398AE99A6ED7}"/>
    <dgm:cxn modelId="{3A42AEEA-3356-47B1-82B1-D3FBAE563F9F}" type="presOf" srcId="{A1D14C17-52C8-4328-B289-272D1230E949}" destId="{6E531C1E-E198-4220-95B8-220714C278F9}" srcOrd="0" destOrd="0" presId="urn:microsoft.com/office/officeart/2005/8/layout/hProcess9"/>
    <dgm:cxn modelId="{25EC07F1-F013-4091-BCE4-442FBF73DBD4}" type="presOf" srcId="{B97D81C3-65DD-4859-92F6-3ED6C79EEAD1}" destId="{CCCC0AF4-B4CA-4E48-9746-42C4F08F1C14}" srcOrd="0" destOrd="0" presId="urn:microsoft.com/office/officeart/2005/8/layout/hProcess9"/>
    <dgm:cxn modelId="{24B736D3-43E9-498E-9C9A-E728CF56743E}" type="presParOf" srcId="{6E531C1E-E198-4220-95B8-220714C278F9}" destId="{AAE77F5B-8ACF-4C1C-B901-68E9D416105C}" srcOrd="0" destOrd="0" presId="urn:microsoft.com/office/officeart/2005/8/layout/hProcess9"/>
    <dgm:cxn modelId="{3F808CFC-00D5-4DFB-A221-5366B70B3AC4}" type="presParOf" srcId="{6E531C1E-E198-4220-95B8-220714C278F9}" destId="{6F9C4B2C-809A-4FE4-83B4-CAD0E72D1C3B}" srcOrd="1" destOrd="0" presId="urn:microsoft.com/office/officeart/2005/8/layout/hProcess9"/>
    <dgm:cxn modelId="{21322AE6-92F4-4CBC-A08B-8A8D3A09D562}" type="presParOf" srcId="{6F9C4B2C-809A-4FE4-83B4-CAD0E72D1C3B}" destId="{A8C86B64-AF93-4804-A74E-CEC2A703E71D}" srcOrd="0" destOrd="0" presId="urn:microsoft.com/office/officeart/2005/8/layout/hProcess9"/>
    <dgm:cxn modelId="{092A4121-C280-4DF7-8275-7991E3812AC6}" type="presParOf" srcId="{6F9C4B2C-809A-4FE4-83B4-CAD0E72D1C3B}" destId="{B90251CF-BEFF-4B68-9070-1F0ACE91A51F}" srcOrd="1" destOrd="0" presId="urn:microsoft.com/office/officeart/2005/8/layout/hProcess9"/>
    <dgm:cxn modelId="{FF0452B7-B05C-4522-A786-CB4334DF85CE}" type="presParOf" srcId="{6F9C4B2C-809A-4FE4-83B4-CAD0E72D1C3B}" destId="{58BE4C59-F161-4C18-B150-AE47E3E23776}" srcOrd="2" destOrd="0" presId="urn:microsoft.com/office/officeart/2005/8/layout/hProcess9"/>
    <dgm:cxn modelId="{AB5A8265-A121-474B-A0A5-241B053D7F9C}" type="presParOf" srcId="{6F9C4B2C-809A-4FE4-83B4-CAD0E72D1C3B}" destId="{8DB0EADB-11F6-41F9-BC28-8CEA2E180341}" srcOrd="3" destOrd="0" presId="urn:microsoft.com/office/officeart/2005/8/layout/hProcess9"/>
    <dgm:cxn modelId="{72DEB8B4-1AAB-4271-9D59-6D424D1A5E4B}" type="presParOf" srcId="{6F9C4B2C-809A-4FE4-83B4-CAD0E72D1C3B}" destId="{4920BF9A-2356-4A2A-A1B0-0ABDD7D4769A}" srcOrd="4" destOrd="0" presId="urn:microsoft.com/office/officeart/2005/8/layout/hProcess9"/>
    <dgm:cxn modelId="{8CC9C774-9DC8-4405-B3BE-9C1404BDDDC8}" type="presParOf" srcId="{6F9C4B2C-809A-4FE4-83B4-CAD0E72D1C3B}" destId="{F289B919-DC8F-4C99-92E7-2C7A4AD36DA4}" srcOrd="5" destOrd="0" presId="urn:microsoft.com/office/officeart/2005/8/layout/hProcess9"/>
    <dgm:cxn modelId="{29C63721-0355-4B78-A1D4-1C9B1EFDED6C}" type="presParOf" srcId="{6F9C4B2C-809A-4FE4-83B4-CAD0E72D1C3B}" destId="{CCCC0AF4-B4CA-4E48-9746-42C4F08F1C1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r>
            <a:rPr lang="en-GB" sz="1200" dirty="0"/>
            <a:t>Direct </a:t>
          </a:r>
        </a:p>
        <a:p>
          <a:r>
            <a:rPr lang="en-GB" sz="1200" dirty="0"/>
            <a:t>1,160</a:t>
          </a:r>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298</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73</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0DCFC68A-E62D-4EF2-A976-49309889065E}">
      <dgm:prSet custT="1"/>
      <dgm:spPr>
        <a:solidFill>
          <a:schemeClr val="accent3">
            <a:lumMod val="50000"/>
          </a:schemeClr>
        </a:solidFill>
      </dgm:spPr>
      <dgm:t>
        <a:bodyPr/>
        <a:lstStyle/>
        <a:p>
          <a:r>
            <a:rPr lang="en-GB" sz="1200" dirty="0"/>
            <a:t>Total </a:t>
          </a:r>
        </a:p>
        <a:p>
          <a:r>
            <a:rPr lang="en-GB" sz="1200" dirty="0"/>
            <a:t>1,531</a:t>
          </a:r>
        </a:p>
      </dgm:t>
    </dgm:pt>
    <dgm:pt modelId="{D096DAE1-28A8-4640-B95C-E6B9A8FF3A02}" type="parTrans" cxnId="{F60F99B3-CFA0-4A44-8073-F474C4C5E89F}">
      <dgm:prSet/>
      <dgm:spPr/>
      <dgm:t>
        <a:bodyPr/>
        <a:lstStyle/>
        <a:p>
          <a:endParaRPr lang="en-GB"/>
        </a:p>
      </dgm:t>
    </dgm:pt>
    <dgm:pt modelId="{A6A0F2B0-F6CF-4E81-A76D-8B44448A9292}" type="sibTrans" cxnId="{F60F99B3-CFA0-4A44-8073-F474C4C5E89F}">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accent6">
            <a:lumMod val="7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6281C438-E21C-4DE0-A6A0-456F297C3CE0}" type="pres">
      <dgm:prSet presAssocID="{456A1E9D-2E0E-4F33-9AD2-FF64DFEA5B76}" presName="sibTrans" presStyleCnt="0"/>
      <dgm:spPr/>
    </dgm:pt>
    <dgm:pt modelId="{1FDE5A7A-1A8A-4A0C-8AC3-B194CACC948E}" type="pres">
      <dgm:prSet presAssocID="{0DCFC68A-E62D-4EF2-A976-49309889065E}"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0892096A-E5FD-4A6B-8178-510C0DDF290F}" type="presOf" srcId="{0DCFC68A-E62D-4EF2-A976-49309889065E}" destId="{1FDE5A7A-1A8A-4A0C-8AC3-B194CACC948E}" srcOrd="0" destOrd="0" presId="urn:microsoft.com/office/officeart/2005/8/layout/hProcess9"/>
    <dgm:cxn modelId="{7F615297-49D7-4BA0-B35D-A0724ABC45BB}" type="presOf" srcId="{44B35E83-05AB-4685-8278-C6F377F604A0}" destId="{58BE4C59-F161-4C18-B150-AE47E3E23776}" srcOrd="0" destOrd="0" presId="urn:microsoft.com/office/officeart/2005/8/layout/hProcess9"/>
    <dgm:cxn modelId="{8E9E71AA-BFE5-43FD-AF78-E85C1D3F95A0}" type="presOf" srcId="{D2B093C4-8F4F-498D-BB2B-346467F08024}" destId="{4920BF9A-2356-4A2A-A1B0-0ABDD7D4769A}" srcOrd="0" destOrd="0" presId="urn:microsoft.com/office/officeart/2005/8/layout/hProcess9"/>
    <dgm:cxn modelId="{F60F99B3-CFA0-4A44-8073-F474C4C5E89F}" srcId="{A1D14C17-52C8-4328-B289-272D1230E949}" destId="{0DCFC68A-E62D-4EF2-A976-49309889065E}" srcOrd="3" destOrd="0" parTransId="{D096DAE1-28A8-4640-B95C-E6B9A8FF3A02}" sibTransId="{A6A0F2B0-F6CF-4E81-A76D-8B44448A9292}"/>
    <dgm:cxn modelId="{902975B4-0639-4FDA-8117-10B5B3DFFE4A}" type="presOf" srcId="{3428ECEB-4622-46FD-92FC-AC44B9AA4B78}" destId="{A8C86B64-AF93-4804-A74E-CEC2A703E71D}" srcOrd="0" destOrd="0" presId="urn:microsoft.com/office/officeart/2005/8/layout/hProcess9"/>
    <dgm:cxn modelId="{0D7567B6-284F-4F42-BE03-DBF438A374F5}" type="presOf" srcId="{A1D14C17-52C8-4328-B289-272D1230E949}" destId="{6E531C1E-E198-4220-95B8-220714C278F9}" srcOrd="0" destOrd="0" presId="urn:microsoft.com/office/officeart/2005/8/layout/hProcess9"/>
    <dgm:cxn modelId="{ECA3F3DB-505B-41EC-8625-E98DEE42ADFD}" srcId="{A1D14C17-52C8-4328-B289-272D1230E949}" destId="{44B35E83-05AB-4685-8278-C6F377F604A0}" srcOrd="1" destOrd="0" parTransId="{F90C2334-DD72-4AEA-B5F2-52307BAB675B}" sibTransId="{68F34E23-AEE5-4AE5-9E79-398AE99A6ED7}"/>
    <dgm:cxn modelId="{A4F79715-908E-4026-B942-A548EE6F353E}" type="presParOf" srcId="{6E531C1E-E198-4220-95B8-220714C278F9}" destId="{AAE77F5B-8ACF-4C1C-B901-68E9D416105C}" srcOrd="0" destOrd="0" presId="urn:microsoft.com/office/officeart/2005/8/layout/hProcess9"/>
    <dgm:cxn modelId="{CBEE5118-4130-4C6A-AE34-1C3DF2E17F71}" type="presParOf" srcId="{6E531C1E-E198-4220-95B8-220714C278F9}" destId="{6F9C4B2C-809A-4FE4-83B4-CAD0E72D1C3B}" srcOrd="1" destOrd="0" presId="urn:microsoft.com/office/officeart/2005/8/layout/hProcess9"/>
    <dgm:cxn modelId="{D19757CA-25D4-41C6-A0E1-66AAA80A8989}" type="presParOf" srcId="{6F9C4B2C-809A-4FE4-83B4-CAD0E72D1C3B}" destId="{A8C86B64-AF93-4804-A74E-CEC2A703E71D}" srcOrd="0" destOrd="0" presId="urn:microsoft.com/office/officeart/2005/8/layout/hProcess9"/>
    <dgm:cxn modelId="{5CFDF004-656A-48ED-822F-D5A788976BFF}" type="presParOf" srcId="{6F9C4B2C-809A-4FE4-83B4-CAD0E72D1C3B}" destId="{B90251CF-BEFF-4B68-9070-1F0ACE91A51F}" srcOrd="1" destOrd="0" presId="urn:microsoft.com/office/officeart/2005/8/layout/hProcess9"/>
    <dgm:cxn modelId="{89AF8F52-0740-4026-820D-32F5DF311892}" type="presParOf" srcId="{6F9C4B2C-809A-4FE4-83B4-CAD0E72D1C3B}" destId="{58BE4C59-F161-4C18-B150-AE47E3E23776}" srcOrd="2" destOrd="0" presId="urn:microsoft.com/office/officeart/2005/8/layout/hProcess9"/>
    <dgm:cxn modelId="{9CF7AE28-4B7B-4E89-8DD0-1BC83E4AF726}" type="presParOf" srcId="{6F9C4B2C-809A-4FE4-83B4-CAD0E72D1C3B}" destId="{8DB0EADB-11F6-41F9-BC28-8CEA2E180341}" srcOrd="3" destOrd="0" presId="urn:microsoft.com/office/officeart/2005/8/layout/hProcess9"/>
    <dgm:cxn modelId="{E08BC106-157E-4060-BBBE-F24678CFDC9F}" type="presParOf" srcId="{6F9C4B2C-809A-4FE4-83B4-CAD0E72D1C3B}" destId="{4920BF9A-2356-4A2A-A1B0-0ABDD7D4769A}" srcOrd="4" destOrd="0" presId="urn:microsoft.com/office/officeart/2005/8/layout/hProcess9"/>
    <dgm:cxn modelId="{B7C2D3FE-4482-4C0C-A4C5-C68FC0BD0D2C}" type="presParOf" srcId="{6F9C4B2C-809A-4FE4-83B4-CAD0E72D1C3B}" destId="{6281C438-E21C-4DE0-A6A0-456F297C3CE0}" srcOrd="5" destOrd="0" presId="urn:microsoft.com/office/officeart/2005/8/layout/hProcess9"/>
    <dgm:cxn modelId="{682948D8-14FC-4366-B083-9210539773CA}" type="presParOf" srcId="{6F9C4B2C-809A-4FE4-83B4-CAD0E72D1C3B}" destId="{1FDE5A7A-1A8A-4A0C-8AC3-B194CACC948E}"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F70EB9-F7B4-4273-A8F3-636D614AD6C1}" type="doc">
      <dgm:prSet loTypeId="urn:microsoft.com/office/officeart/2005/8/layout/process4" loCatId="process" qsTypeId="urn:microsoft.com/office/officeart/2005/8/quickstyle/3d3" qsCatId="3D" csTypeId="urn:microsoft.com/office/officeart/2005/8/colors/accent4_2" csCatId="accent4" phldr="1"/>
      <dgm:spPr/>
      <dgm:t>
        <a:bodyPr/>
        <a:lstStyle/>
        <a:p>
          <a:endParaRPr lang="en-GB"/>
        </a:p>
      </dgm:t>
    </dgm:pt>
    <dgm:pt modelId="{9FB1ACA9-2471-4313-9CF6-80B3F799BFA3}">
      <dgm:prSet phldrT="[Text]" custT="1"/>
      <dgm:spPr>
        <a:solidFill>
          <a:schemeClr val="accent3">
            <a:lumMod val="50000"/>
          </a:schemeClr>
        </a:solidFill>
      </dgm:spPr>
      <dgm:t>
        <a:bodyPr/>
        <a:lstStyle/>
        <a:p>
          <a:endParaRPr lang="en-GB" sz="1400" b="1" dirty="0"/>
        </a:p>
        <a:p>
          <a:r>
            <a:rPr lang="en-GB" sz="1400" b="1" dirty="0"/>
            <a:t>Direct employment</a:t>
          </a:r>
        </a:p>
        <a:p>
          <a:r>
            <a:rPr lang="en-GB" sz="1400" b="1" dirty="0">
              <a:solidFill>
                <a:schemeClr val="bg1"/>
              </a:solidFill>
            </a:rPr>
            <a:t>15,085</a:t>
          </a:r>
        </a:p>
        <a:p>
          <a:endParaRPr lang="en-GB" sz="1400" b="1" dirty="0"/>
        </a:p>
      </dgm:t>
    </dgm:pt>
    <dgm:pt modelId="{9A476870-223B-4170-B1B5-DC46E9FFB389}" type="parTrans" cxnId="{F236CC83-ECCC-4856-8C83-64D3D97B83B9}">
      <dgm:prSet/>
      <dgm:spPr/>
      <dgm:t>
        <a:bodyPr/>
        <a:lstStyle/>
        <a:p>
          <a:endParaRPr lang="en-GB" sz="1100" b="1"/>
        </a:p>
      </dgm:t>
    </dgm:pt>
    <dgm:pt modelId="{9497827A-4770-49E1-9962-255E36ADEF69}" type="sibTrans" cxnId="{F236CC83-ECCC-4856-8C83-64D3D97B83B9}">
      <dgm:prSet/>
      <dgm:spPr/>
      <dgm:t>
        <a:bodyPr/>
        <a:lstStyle/>
        <a:p>
          <a:endParaRPr lang="en-GB" sz="1100" b="1"/>
        </a:p>
      </dgm:t>
    </dgm:pt>
    <dgm:pt modelId="{29F2FC5C-ECF6-466E-8706-D736C4499140}">
      <dgm:prSet phldrT="[Text]" custT="1"/>
      <dgm:spPr>
        <a:solidFill>
          <a:schemeClr val="accent3">
            <a:lumMod val="50000"/>
          </a:schemeClr>
        </a:solidFill>
      </dgm:spPr>
      <dgm:t>
        <a:bodyPr/>
        <a:lstStyle/>
        <a:p>
          <a:endParaRPr lang="en-GB" sz="1400" b="1" dirty="0">
            <a:solidFill>
              <a:schemeClr val="bg1"/>
            </a:solidFill>
          </a:endParaRPr>
        </a:p>
        <a:p>
          <a:r>
            <a:rPr lang="en-GB" sz="1400" b="1" dirty="0">
              <a:solidFill>
                <a:schemeClr val="bg1"/>
              </a:solidFill>
            </a:rPr>
            <a:t>Indirect employment </a:t>
          </a:r>
        </a:p>
        <a:p>
          <a:r>
            <a:rPr lang="en-GB" sz="1400" b="1" dirty="0">
              <a:solidFill>
                <a:schemeClr val="bg1"/>
              </a:solidFill>
            </a:rPr>
            <a:t>4,900</a:t>
          </a:r>
        </a:p>
        <a:p>
          <a:endParaRPr lang="en-GB" sz="1400" b="1" dirty="0">
            <a:solidFill>
              <a:schemeClr val="bg1"/>
            </a:solidFill>
          </a:endParaRPr>
        </a:p>
      </dgm:t>
    </dgm:pt>
    <dgm:pt modelId="{F951694F-8F93-430B-8F7D-95B3CFF65CA4}" type="parTrans" cxnId="{C010C96A-E4B5-440A-A49A-52DD812486B6}">
      <dgm:prSet/>
      <dgm:spPr/>
      <dgm:t>
        <a:bodyPr/>
        <a:lstStyle/>
        <a:p>
          <a:endParaRPr lang="en-GB" sz="1100" b="1"/>
        </a:p>
      </dgm:t>
    </dgm:pt>
    <dgm:pt modelId="{DFA21B91-3A66-4C30-B25C-1B2A9E06C244}" type="sibTrans" cxnId="{C010C96A-E4B5-440A-A49A-52DD812486B6}">
      <dgm:prSet/>
      <dgm:spPr/>
      <dgm:t>
        <a:bodyPr/>
        <a:lstStyle/>
        <a:p>
          <a:endParaRPr lang="en-GB" sz="1100" b="1"/>
        </a:p>
      </dgm:t>
    </dgm:pt>
    <dgm:pt modelId="{3082FD56-A95F-4978-86DB-77C6EEE9E1B2}">
      <dgm:prSet phldrT="[Text]" custT="1"/>
      <dgm:spPr>
        <a:solidFill>
          <a:schemeClr val="accent3">
            <a:lumMod val="50000"/>
          </a:schemeClr>
        </a:solidFill>
      </dgm:spPr>
      <dgm:t>
        <a:bodyPr/>
        <a:lstStyle/>
        <a:p>
          <a:endParaRPr lang="en-GB" sz="1400" b="1" dirty="0">
            <a:solidFill>
              <a:schemeClr val="bg1"/>
            </a:solidFill>
          </a:endParaRPr>
        </a:p>
        <a:p>
          <a:r>
            <a:rPr lang="en-GB" sz="1400" b="1" dirty="0">
              <a:solidFill>
                <a:schemeClr val="bg1"/>
              </a:solidFill>
            </a:rPr>
            <a:t>Induced employment</a:t>
          </a:r>
        </a:p>
        <a:p>
          <a:r>
            <a:rPr lang="en-GB" sz="1400" b="1" dirty="0">
              <a:solidFill>
                <a:schemeClr val="bg1"/>
              </a:solidFill>
            </a:rPr>
            <a:t>3,343</a:t>
          </a:r>
        </a:p>
        <a:p>
          <a:endParaRPr lang="en-GB" sz="1400" b="1" dirty="0">
            <a:solidFill>
              <a:schemeClr val="bg1"/>
            </a:solidFill>
          </a:endParaRPr>
        </a:p>
      </dgm:t>
    </dgm:pt>
    <dgm:pt modelId="{2C970043-A257-4D5F-8738-92038BE4F51B}" type="parTrans" cxnId="{721F4A74-3D6A-48F7-A227-CB6724481CC6}">
      <dgm:prSet/>
      <dgm:spPr/>
      <dgm:t>
        <a:bodyPr/>
        <a:lstStyle/>
        <a:p>
          <a:endParaRPr lang="en-GB" sz="1100" b="1"/>
        </a:p>
      </dgm:t>
    </dgm:pt>
    <dgm:pt modelId="{6CD6F587-28D3-4495-9DCD-A74F8E8E5C0F}" type="sibTrans" cxnId="{721F4A74-3D6A-48F7-A227-CB6724481CC6}">
      <dgm:prSet/>
      <dgm:spPr/>
      <dgm:t>
        <a:bodyPr/>
        <a:lstStyle/>
        <a:p>
          <a:endParaRPr lang="en-GB" sz="1100" b="1"/>
        </a:p>
      </dgm:t>
    </dgm:pt>
    <dgm:pt modelId="{E0C996F0-35E3-46D4-A894-D586EB1B96E5}" type="pres">
      <dgm:prSet presAssocID="{9AF70EB9-F7B4-4273-A8F3-636D614AD6C1}" presName="Name0" presStyleCnt="0">
        <dgm:presLayoutVars>
          <dgm:dir/>
          <dgm:animLvl val="lvl"/>
          <dgm:resizeHandles val="exact"/>
        </dgm:presLayoutVars>
      </dgm:prSet>
      <dgm:spPr/>
    </dgm:pt>
    <dgm:pt modelId="{5D603A49-FED8-4071-98E3-7905F1605751}" type="pres">
      <dgm:prSet presAssocID="{3082FD56-A95F-4978-86DB-77C6EEE9E1B2}" presName="boxAndChildren" presStyleCnt="0"/>
      <dgm:spPr/>
    </dgm:pt>
    <dgm:pt modelId="{32060922-355F-4F77-8027-C0ADFFB2E18C}" type="pres">
      <dgm:prSet presAssocID="{3082FD56-A95F-4978-86DB-77C6EEE9E1B2}" presName="parentTextBox" presStyleLbl="node1" presStyleIdx="0" presStyleCnt="3"/>
      <dgm:spPr/>
    </dgm:pt>
    <dgm:pt modelId="{2C367FFA-1379-42B6-A1E6-90E817984ED9}" type="pres">
      <dgm:prSet presAssocID="{DFA21B91-3A66-4C30-B25C-1B2A9E06C244}" presName="sp" presStyleCnt="0"/>
      <dgm:spPr/>
    </dgm:pt>
    <dgm:pt modelId="{B5D43BEA-9DB4-4E3D-A3E8-83BDF70CA348}" type="pres">
      <dgm:prSet presAssocID="{29F2FC5C-ECF6-466E-8706-D736C4499140}" presName="arrowAndChildren" presStyleCnt="0"/>
      <dgm:spPr/>
    </dgm:pt>
    <dgm:pt modelId="{4ED48728-EE94-42C0-AADF-B47FEB0ADC3E}" type="pres">
      <dgm:prSet presAssocID="{29F2FC5C-ECF6-466E-8706-D736C4499140}" presName="parentTextArrow" presStyleLbl="node1" presStyleIdx="1" presStyleCnt="3"/>
      <dgm:spPr/>
    </dgm:pt>
    <dgm:pt modelId="{AAA7CF0F-9295-4850-9AC5-8474D889A05D}" type="pres">
      <dgm:prSet presAssocID="{9497827A-4770-49E1-9962-255E36ADEF69}" presName="sp" presStyleCnt="0"/>
      <dgm:spPr/>
    </dgm:pt>
    <dgm:pt modelId="{52BED2CE-DB0C-4EA1-B0DF-A3EDBCAE29BC}" type="pres">
      <dgm:prSet presAssocID="{9FB1ACA9-2471-4313-9CF6-80B3F799BFA3}" presName="arrowAndChildren" presStyleCnt="0"/>
      <dgm:spPr/>
    </dgm:pt>
    <dgm:pt modelId="{0FFAD96F-FCD5-420A-8461-EE7A7567B806}" type="pres">
      <dgm:prSet presAssocID="{9FB1ACA9-2471-4313-9CF6-80B3F799BFA3}" presName="parentTextArrow" presStyleLbl="node1" presStyleIdx="2" presStyleCnt="3"/>
      <dgm:spPr/>
    </dgm:pt>
  </dgm:ptLst>
  <dgm:cxnLst>
    <dgm:cxn modelId="{1C3B2E42-F3F9-4FD2-B19A-273E7E6400DD}" type="presOf" srcId="{9AF70EB9-F7B4-4273-A8F3-636D614AD6C1}" destId="{E0C996F0-35E3-46D4-A894-D586EB1B96E5}" srcOrd="0" destOrd="0" presId="urn:microsoft.com/office/officeart/2005/8/layout/process4"/>
    <dgm:cxn modelId="{C010C96A-E4B5-440A-A49A-52DD812486B6}" srcId="{9AF70EB9-F7B4-4273-A8F3-636D614AD6C1}" destId="{29F2FC5C-ECF6-466E-8706-D736C4499140}" srcOrd="1" destOrd="0" parTransId="{F951694F-8F93-430B-8F7D-95B3CFF65CA4}" sibTransId="{DFA21B91-3A66-4C30-B25C-1B2A9E06C244}"/>
    <dgm:cxn modelId="{4ADAAB4B-3AF1-41B0-8E14-1457C1A5D61A}" type="presOf" srcId="{29F2FC5C-ECF6-466E-8706-D736C4499140}" destId="{4ED48728-EE94-42C0-AADF-B47FEB0ADC3E}" srcOrd="0" destOrd="0" presId="urn:microsoft.com/office/officeart/2005/8/layout/process4"/>
    <dgm:cxn modelId="{721F4A74-3D6A-48F7-A227-CB6724481CC6}" srcId="{9AF70EB9-F7B4-4273-A8F3-636D614AD6C1}" destId="{3082FD56-A95F-4978-86DB-77C6EEE9E1B2}" srcOrd="2" destOrd="0" parTransId="{2C970043-A257-4D5F-8738-92038BE4F51B}" sibTransId="{6CD6F587-28D3-4495-9DCD-A74F8E8E5C0F}"/>
    <dgm:cxn modelId="{F236CC83-ECCC-4856-8C83-64D3D97B83B9}" srcId="{9AF70EB9-F7B4-4273-A8F3-636D614AD6C1}" destId="{9FB1ACA9-2471-4313-9CF6-80B3F799BFA3}" srcOrd="0" destOrd="0" parTransId="{9A476870-223B-4170-B1B5-DC46E9FFB389}" sibTransId="{9497827A-4770-49E1-9962-255E36ADEF69}"/>
    <dgm:cxn modelId="{EC39F0E8-3C59-4A1C-8D08-C3B73A603FA3}" type="presOf" srcId="{3082FD56-A95F-4978-86DB-77C6EEE9E1B2}" destId="{32060922-355F-4F77-8027-C0ADFFB2E18C}" srcOrd="0" destOrd="0" presId="urn:microsoft.com/office/officeart/2005/8/layout/process4"/>
    <dgm:cxn modelId="{690EB1F1-699D-4B30-857E-52A72B2CEC24}" type="presOf" srcId="{9FB1ACA9-2471-4313-9CF6-80B3F799BFA3}" destId="{0FFAD96F-FCD5-420A-8461-EE7A7567B806}" srcOrd="0" destOrd="0" presId="urn:microsoft.com/office/officeart/2005/8/layout/process4"/>
    <dgm:cxn modelId="{424C3CC6-1F6C-44BF-8D48-410AAF95BBEF}" type="presParOf" srcId="{E0C996F0-35E3-46D4-A894-D586EB1B96E5}" destId="{5D603A49-FED8-4071-98E3-7905F1605751}" srcOrd="0" destOrd="0" presId="urn:microsoft.com/office/officeart/2005/8/layout/process4"/>
    <dgm:cxn modelId="{7B5C243B-3CCD-416A-A7C0-31A4C25B7A8C}" type="presParOf" srcId="{5D603A49-FED8-4071-98E3-7905F1605751}" destId="{32060922-355F-4F77-8027-C0ADFFB2E18C}" srcOrd="0" destOrd="0" presId="urn:microsoft.com/office/officeart/2005/8/layout/process4"/>
    <dgm:cxn modelId="{87803561-13AA-4506-9350-23B4E248A61B}" type="presParOf" srcId="{E0C996F0-35E3-46D4-A894-D586EB1B96E5}" destId="{2C367FFA-1379-42B6-A1E6-90E817984ED9}" srcOrd="1" destOrd="0" presId="urn:microsoft.com/office/officeart/2005/8/layout/process4"/>
    <dgm:cxn modelId="{D780601D-C6FF-4226-91AD-01EE40FD8D89}" type="presParOf" srcId="{E0C996F0-35E3-46D4-A894-D586EB1B96E5}" destId="{B5D43BEA-9DB4-4E3D-A3E8-83BDF70CA348}" srcOrd="2" destOrd="0" presId="urn:microsoft.com/office/officeart/2005/8/layout/process4"/>
    <dgm:cxn modelId="{99639243-7FF7-4AD5-BBCA-F8C065E780F4}" type="presParOf" srcId="{B5D43BEA-9DB4-4E3D-A3E8-83BDF70CA348}" destId="{4ED48728-EE94-42C0-AADF-B47FEB0ADC3E}" srcOrd="0" destOrd="0" presId="urn:microsoft.com/office/officeart/2005/8/layout/process4"/>
    <dgm:cxn modelId="{25AE3544-0FF8-4265-AD74-1F8970A2BC63}" type="presParOf" srcId="{E0C996F0-35E3-46D4-A894-D586EB1B96E5}" destId="{AAA7CF0F-9295-4850-9AC5-8474D889A05D}" srcOrd="3" destOrd="0" presId="urn:microsoft.com/office/officeart/2005/8/layout/process4"/>
    <dgm:cxn modelId="{A9DD118D-9854-49AC-A8AB-01B64C6F802F}" type="presParOf" srcId="{E0C996F0-35E3-46D4-A894-D586EB1B96E5}" destId="{52BED2CE-DB0C-4EA1-B0DF-A3EDBCAE29BC}" srcOrd="4" destOrd="0" presId="urn:microsoft.com/office/officeart/2005/8/layout/process4"/>
    <dgm:cxn modelId="{1A99D609-A003-4FDB-9B4A-B3D00350D299}" type="presParOf" srcId="{52BED2CE-DB0C-4EA1-B0DF-A3EDBCAE29BC}" destId="{0FFAD96F-FCD5-420A-8461-EE7A7567B806}" srcOrd="0" destOrd="0" presId="urn:microsoft.com/office/officeart/2005/8/layout/process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dgm:spPr>
        <a:solidFill>
          <a:schemeClr val="accent3">
            <a:lumMod val="50000"/>
          </a:schemeClr>
        </a:solidFill>
        <a:ln>
          <a:solidFill>
            <a:schemeClr val="accent3">
              <a:lumMod val="50000"/>
            </a:schemeClr>
          </a:solidFill>
        </a:ln>
      </dgm:spPr>
      <dgm:t>
        <a:bodyPr/>
        <a:lstStyle/>
        <a:p>
          <a:r>
            <a:rPr lang="en-GB" dirty="0"/>
            <a:t>Accommodation</a:t>
          </a:r>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2E254D90-2D50-4CF5-A305-AAA097A8AA54}">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£121,613,000</a:t>
          </a:r>
          <a:r>
            <a:rPr lang="en-GB" dirty="0"/>
            <a:t>	</a:t>
          </a:r>
        </a:p>
      </dgm:t>
    </dgm:pt>
    <dgm:pt modelId="{4C3DE5D9-0724-4C0F-A134-6B270261B7CF}" type="parTrans" cxnId="{1047B3E0-B4CC-46A1-BBE8-6828159C145F}">
      <dgm:prSet/>
      <dgm:spPr/>
      <dgm:t>
        <a:bodyPr/>
        <a:lstStyle/>
        <a:p>
          <a:endParaRPr lang="en-GB"/>
        </a:p>
      </dgm:t>
    </dgm:pt>
    <dgm:pt modelId="{7ED2C459-1A82-4EA5-81D7-872049CF1B5C}" type="sibTrans" cxnId="{1047B3E0-B4CC-46A1-BBE8-6828159C145F}">
      <dgm:prSet/>
      <dgm:spPr/>
      <dgm:t>
        <a:bodyPr/>
        <a:lstStyle/>
        <a:p>
          <a:endParaRPr lang="en-GB"/>
        </a:p>
      </dgm:t>
    </dgm:pt>
    <dgm:pt modelId="{92AC7E8E-FE18-4BFE-9C49-AF059B947B17}">
      <dgm:prSet phldrT="[Text]"/>
      <dgm:spPr>
        <a:solidFill>
          <a:schemeClr val="accent3">
            <a:lumMod val="50000"/>
          </a:schemeClr>
        </a:solidFill>
        <a:ln>
          <a:solidFill>
            <a:schemeClr val="accent3">
              <a:lumMod val="50000"/>
            </a:schemeClr>
          </a:solidFill>
        </a:ln>
      </dgm:spPr>
      <dgm:t>
        <a:bodyPr/>
        <a:lstStyle/>
        <a:p>
          <a:r>
            <a:rPr lang="en-GB" dirty="0"/>
            <a:t>Shopping</a:t>
          </a:r>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94525BBE-D395-4186-8B8D-AC43FA0A5775}">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£48,038,000</a:t>
          </a:r>
          <a:endParaRPr lang="en-GB" dirty="0"/>
        </a:p>
      </dgm:t>
    </dgm:pt>
    <dgm:pt modelId="{7ADC2D1E-9234-49F7-A831-59B2D9FCF892}" type="parTrans" cxnId="{6C492570-5FB8-449F-B752-9BB782549AB3}">
      <dgm:prSet/>
      <dgm:spPr/>
      <dgm:t>
        <a:bodyPr/>
        <a:lstStyle/>
        <a:p>
          <a:endParaRPr lang="en-GB"/>
        </a:p>
      </dgm:t>
    </dgm:pt>
    <dgm:pt modelId="{6558EEC1-51EE-4A85-A133-6D9F3FC0FBBE}" type="sibTrans" cxnId="{6C492570-5FB8-449F-B752-9BB782549AB3}">
      <dgm:prSet/>
      <dgm:spPr/>
      <dgm:t>
        <a:bodyPr/>
        <a:lstStyle/>
        <a:p>
          <a:endParaRPr lang="en-GB"/>
        </a:p>
      </dgm:t>
    </dgm:pt>
    <dgm:pt modelId="{6276EDEE-A00E-49DB-B1DD-6AE18492F4E5}">
      <dgm:prSet phldrT="[Text]"/>
      <dgm:spPr>
        <a:solidFill>
          <a:schemeClr val="accent3">
            <a:lumMod val="50000"/>
          </a:schemeClr>
        </a:solidFill>
        <a:ln>
          <a:solidFill>
            <a:schemeClr val="accent3">
              <a:lumMod val="50000"/>
            </a:schemeClr>
          </a:solidFill>
        </a:ln>
      </dgm:spPr>
      <dgm:t>
        <a:bodyPr/>
        <a:lstStyle/>
        <a:p>
          <a:r>
            <a:rPr lang="en-GB" dirty="0"/>
            <a:t>Overseas  staying visitors	£47,644</a:t>
          </a:r>
          <a:r>
            <a:rPr lang="en-GB" b="0" i="0" u="none" dirty="0"/>
            <a:t>,000</a:t>
          </a:r>
          <a:endParaRPr lang="en-GB" dirty="0"/>
        </a:p>
      </dgm:t>
    </dgm:pt>
    <dgm:pt modelId="{D973792A-B284-4475-AA17-CBE4CEED6F8D}" type="parTrans" cxnId="{ACB0E45A-E3F4-44CA-91BC-E990A7F7A9A2}">
      <dgm:prSet/>
      <dgm:spPr/>
      <dgm:t>
        <a:bodyPr/>
        <a:lstStyle/>
        <a:p>
          <a:endParaRPr lang="en-GB"/>
        </a:p>
      </dgm:t>
    </dgm:pt>
    <dgm:pt modelId="{63AD8DDD-2808-4F94-9822-D56E1C026E53}" type="sibTrans" cxnId="{ACB0E45A-E3F4-44CA-91BC-E990A7F7A9A2}">
      <dgm:prSet/>
      <dgm:spPr/>
      <dgm:t>
        <a:bodyPr/>
        <a:lstStyle/>
        <a:p>
          <a:endParaRPr lang="en-GB"/>
        </a:p>
      </dgm:t>
    </dgm:pt>
    <dgm:pt modelId="{52852C69-A92A-426A-9A76-5BD2D6000253}">
      <dgm:prSet phldrT="[Text]"/>
      <dgm:spPr>
        <a:solidFill>
          <a:schemeClr val="accent3">
            <a:lumMod val="50000"/>
          </a:schemeClr>
        </a:solidFill>
        <a:ln>
          <a:solidFill>
            <a:schemeClr val="accent3">
              <a:lumMod val="50000"/>
            </a:schemeClr>
          </a:solidFill>
        </a:ln>
      </dgm:spPr>
      <dgm:t>
        <a:bodyPr/>
        <a:lstStyle/>
        <a:p>
          <a:r>
            <a:rPr lang="en-GB" dirty="0"/>
            <a:t>Food &amp; drink</a:t>
          </a:r>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9F1B9E42-74FF-4C8B-93AA-67E8379C4BB8}">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£68,302,000</a:t>
          </a:r>
          <a:endParaRPr lang="en-GB" dirty="0"/>
        </a:p>
      </dgm:t>
    </dgm:pt>
    <dgm:pt modelId="{A405DBE7-A133-4F57-A458-8E38CA109C5D}" type="parTrans" cxnId="{DFA31F93-7641-4325-BABB-B511BC69E28D}">
      <dgm:prSet/>
      <dgm:spPr/>
      <dgm:t>
        <a:bodyPr/>
        <a:lstStyle/>
        <a:p>
          <a:endParaRPr lang="en-GB"/>
        </a:p>
      </dgm:t>
    </dgm:pt>
    <dgm:pt modelId="{A4845C0C-2F81-433B-AE0C-F113F9075BE7}" type="sibTrans" cxnId="{DFA31F93-7641-4325-BABB-B511BC69E28D}">
      <dgm:prSet/>
      <dgm:spPr/>
      <dgm:t>
        <a:bodyPr/>
        <a:lstStyle/>
        <a:p>
          <a:endParaRPr lang="en-GB"/>
        </a:p>
      </dgm:t>
    </dgm:pt>
    <dgm:pt modelId="{664621DA-54CE-44A5-90F5-39A0A8D86CCC}">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29,515,000</a:t>
          </a:r>
          <a:endParaRPr lang="en-GB" dirty="0"/>
        </a:p>
      </dgm:t>
    </dgm:pt>
    <dgm:pt modelId="{B645A75F-B0F5-4525-A393-A6178A1967EE}" type="parTrans" cxnId="{4D91C3AD-5E5A-4D7E-A490-75D6D18FB62C}">
      <dgm:prSet/>
      <dgm:spPr/>
      <dgm:t>
        <a:bodyPr/>
        <a:lstStyle/>
        <a:p>
          <a:endParaRPr lang="en-GB"/>
        </a:p>
      </dgm:t>
    </dgm:pt>
    <dgm:pt modelId="{0F2B240E-7AC3-499A-ADC9-84963F25DC83}" type="sibTrans" cxnId="{4D91C3AD-5E5A-4D7E-A490-75D6D18FB62C}">
      <dgm:prSet/>
      <dgm:spPr/>
      <dgm:t>
        <a:bodyPr/>
        <a:lstStyle/>
        <a:p>
          <a:endParaRPr lang="en-GB"/>
        </a:p>
      </dgm:t>
    </dgm:pt>
    <dgm:pt modelId="{BEB0E4BC-2D3D-41EF-A180-DF89DB15CB55}">
      <dgm:prSet/>
      <dgm:spPr>
        <a:solidFill>
          <a:schemeClr val="accent3">
            <a:lumMod val="50000"/>
          </a:schemeClr>
        </a:solidFill>
        <a:ln>
          <a:solidFill>
            <a:schemeClr val="accent3">
              <a:lumMod val="50000"/>
            </a:schemeClr>
          </a:solidFill>
        </a:ln>
      </dgm:spPr>
      <dgm:t>
        <a:bodyPr/>
        <a:lstStyle/>
        <a:p>
          <a:r>
            <a:rPr lang="en-GB" dirty="0"/>
            <a:t>Attractions/entertainment</a:t>
          </a:r>
        </a:p>
      </dgm:t>
    </dgm:pt>
    <dgm:pt modelId="{AFA09A4E-33B8-4C0E-A277-DA230D184FC3}" type="parTrans" cxnId="{6E285C94-90FF-4016-9AD8-E9BBC9F01D75}">
      <dgm:prSet/>
      <dgm:spPr/>
      <dgm:t>
        <a:bodyPr/>
        <a:lstStyle/>
        <a:p>
          <a:endParaRPr lang="en-GB"/>
        </a:p>
      </dgm:t>
    </dgm:pt>
    <dgm:pt modelId="{396F7466-A8E1-4C15-B217-2C6F14F2785F}" type="sibTrans" cxnId="{6E285C94-90FF-4016-9AD8-E9BBC9F01D75}">
      <dgm:prSet/>
      <dgm:spPr/>
      <dgm:t>
        <a:bodyPr/>
        <a:lstStyle/>
        <a:p>
          <a:endParaRPr lang="en-GB"/>
        </a:p>
      </dgm:t>
    </dgm:pt>
    <dgm:pt modelId="{4BB18214-6A13-48FF-AD22-A0840E35B631}">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£33,655,000</a:t>
          </a:r>
          <a:endParaRPr lang="en-GB" dirty="0"/>
        </a:p>
      </dgm:t>
    </dgm:pt>
    <dgm:pt modelId="{7A1E00C9-CA9C-4D1D-9432-8794AA536E2B}" type="parTrans" cxnId="{57238123-F567-45B5-90A9-35ED34EDC15A}">
      <dgm:prSet/>
      <dgm:spPr/>
      <dgm:t>
        <a:bodyPr/>
        <a:lstStyle/>
        <a:p>
          <a:endParaRPr lang="en-GB"/>
        </a:p>
      </dgm:t>
    </dgm:pt>
    <dgm:pt modelId="{863BEB06-E9F5-430C-9394-ABAAF30D45BB}" type="sibTrans" cxnId="{57238123-F567-45B5-90A9-35ED34EDC15A}">
      <dgm:prSet/>
      <dgm:spPr/>
      <dgm:t>
        <a:bodyPr/>
        <a:lstStyle/>
        <a:p>
          <a:endParaRPr lang="en-GB"/>
        </a:p>
      </dgm:t>
    </dgm:pt>
    <dgm:pt modelId="{D3B15B0B-20E6-4579-92A5-C294C39A2F4D}">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£14,317,000</a:t>
          </a:r>
          <a:endParaRPr lang="en-GB" dirty="0"/>
        </a:p>
      </dgm:t>
    </dgm:pt>
    <dgm:pt modelId="{7FB3B458-5EE7-48E7-80D1-6C14A12BEBAB}" type="parTrans" cxnId="{1B10A241-FB13-440B-BEAC-874D6D51104A}">
      <dgm:prSet/>
      <dgm:spPr/>
      <dgm:t>
        <a:bodyPr/>
        <a:lstStyle/>
        <a:p>
          <a:endParaRPr lang="en-GB"/>
        </a:p>
      </dgm:t>
    </dgm:pt>
    <dgm:pt modelId="{C53037B6-994A-45ED-AC7F-C673966BCCD0}" type="sibTrans" cxnId="{1B10A241-FB13-440B-BEAC-874D6D51104A}">
      <dgm:prSet/>
      <dgm:spPr/>
      <dgm:t>
        <a:bodyPr/>
        <a:lstStyle/>
        <a:p>
          <a:endParaRPr lang="en-GB"/>
        </a:p>
      </dgm:t>
    </dgm:pt>
    <dgm:pt modelId="{0A58E1C3-8043-4D06-B3F0-EB607E01CEA3}">
      <dgm:prSet/>
      <dgm:spPr>
        <a:solidFill>
          <a:schemeClr val="accent3">
            <a:lumMod val="50000"/>
          </a:schemeClr>
        </a:solidFill>
        <a:ln>
          <a:solidFill>
            <a:schemeClr val="accent3">
              <a:lumMod val="50000"/>
            </a:schemeClr>
          </a:solidFill>
        </a:ln>
      </dgm:spPr>
      <dgm:t>
        <a:bodyPr/>
        <a:lstStyle/>
        <a:p>
          <a:r>
            <a:rPr lang="en-GB" dirty="0"/>
            <a:t>Travel</a:t>
          </a:r>
        </a:p>
      </dgm:t>
    </dgm:pt>
    <dgm:pt modelId="{F8E346B3-22D0-4A6D-9128-EEB20C277D31}" type="parTrans" cxnId="{6AA169EF-FA6F-49E6-9A45-F313910F2AC7}">
      <dgm:prSet/>
      <dgm:spPr/>
      <dgm:t>
        <a:bodyPr/>
        <a:lstStyle/>
        <a:p>
          <a:endParaRPr lang="en-GB"/>
        </a:p>
      </dgm:t>
    </dgm:pt>
    <dgm:pt modelId="{FDFEF38D-497D-47FC-8214-77E1F81CD984}" type="sibTrans" cxnId="{6AA169EF-FA6F-49E6-9A45-F313910F2AC7}">
      <dgm:prSet/>
      <dgm:spPr/>
      <dgm:t>
        <a:bodyPr/>
        <a:lstStyle/>
        <a:p>
          <a:endParaRPr lang="en-GB"/>
        </a:p>
      </dgm:t>
    </dgm:pt>
    <dgm:pt modelId="{03FEE947-7337-4B4E-847B-20B1B0FCD86C}">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£68,889,000</a:t>
          </a:r>
          <a:endParaRPr lang="en-GB" dirty="0"/>
        </a:p>
      </dgm:t>
    </dgm:pt>
    <dgm:pt modelId="{B07E139A-76F4-488A-BCAD-B10CB7B131F0}" type="parTrans" cxnId="{429184A8-54D4-4624-A112-814460BD65AC}">
      <dgm:prSet/>
      <dgm:spPr/>
      <dgm:t>
        <a:bodyPr/>
        <a:lstStyle/>
        <a:p>
          <a:endParaRPr lang="en-GB"/>
        </a:p>
      </dgm:t>
    </dgm:pt>
    <dgm:pt modelId="{C5951B2D-7FDB-4FB8-8EB6-C9D72428DB1C}" type="sibTrans" cxnId="{429184A8-54D4-4624-A112-814460BD65AC}">
      <dgm:prSet/>
      <dgm:spPr/>
      <dgm:t>
        <a:bodyPr/>
        <a:lstStyle/>
        <a:p>
          <a:endParaRPr lang="en-GB"/>
        </a:p>
      </dgm:t>
    </dgm:pt>
    <dgm:pt modelId="{52A68E9E-758A-4664-A17C-F003B12BD1A9}">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£17,207,000</a:t>
          </a:r>
          <a:endParaRPr lang="en-GB" dirty="0"/>
        </a:p>
      </dgm:t>
    </dgm:pt>
    <dgm:pt modelId="{935DD292-F358-4DF1-B994-8ECF3085A515}" type="parTrans" cxnId="{10145A83-6712-4549-8243-FC8B0172BEB3}">
      <dgm:prSet/>
      <dgm:spPr/>
      <dgm:t>
        <a:bodyPr/>
        <a:lstStyle/>
        <a:p>
          <a:endParaRPr lang="en-GB"/>
        </a:p>
      </dgm:t>
    </dgm:pt>
    <dgm:pt modelId="{CB364358-79DF-462B-BC69-FC159FCD9AF1}" type="sibTrans" cxnId="{10145A83-6712-4549-8243-FC8B0172BEB3}">
      <dgm:prSet/>
      <dgm:spPr/>
      <dgm:t>
        <a:bodyPr/>
        <a:lstStyle/>
        <a:p>
          <a:endParaRPr lang="en-GB"/>
        </a:p>
      </dgm:t>
    </dgm:pt>
    <dgm:pt modelId="{AEE6CCC4-5DB8-466A-A8BE-1F554E6B7DF0}">
      <dgm:prSet phldrT="[Text]"/>
      <dgm:spPr>
        <a:solidFill>
          <a:schemeClr val="accent3">
            <a:lumMod val="50000"/>
          </a:schemeClr>
        </a:solidFill>
        <a:ln>
          <a:solidFill>
            <a:schemeClr val="accent3">
              <a:lumMod val="50000"/>
            </a:schemeClr>
          </a:solidFill>
        </a:ln>
      </dgm:spPr>
      <dgm:t>
        <a:bodyPr/>
        <a:lstStyle/>
        <a:p>
          <a:r>
            <a:rPr lang="en-GB" dirty="0"/>
            <a:t>Day visitors			</a:t>
          </a:r>
          <a:r>
            <a:rPr lang="en-GB" b="0" i="0" u="none" dirty="0"/>
            <a:t>£230,951,000</a:t>
          </a:r>
          <a:endParaRPr lang="en-GB" dirty="0"/>
        </a:p>
      </dgm:t>
    </dgm:pt>
    <dgm:pt modelId="{B895B311-5C22-474C-B04A-8240C34F37A5}" type="parTrans" cxnId="{C8529B77-95B0-4643-B92B-D096FD458B0A}">
      <dgm:prSet/>
      <dgm:spPr/>
      <dgm:t>
        <a:bodyPr/>
        <a:lstStyle/>
        <a:p>
          <a:endParaRPr lang="en-GB"/>
        </a:p>
      </dgm:t>
    </dgm:pt>
    <dgm:pt modelId="{2F9CA9DC-8A28-42E9-96CB-28C87BFCECDA}" type="sibTrans" cxnId="{C8529B77-95B0-4643-B92B-D096FD458B0A}">
      <dgm:prSet/>
      <dgm:spPr/>
      <dgm:t>
        <a:bodyPr/>
        <a:lstStyle/>
        <a:p>
          <a:endParaRPr lang="en-GB"/>
        </a:p>
      </dgm:t>
    </dgm:pt>
    <dgm:pt modelId="{E2FB2116-AD4F-41C7-8B37-51A7E78A41C6}">
      <dgm:prSet phldrT="[Text]"/>
      <dgm:spPr>
        <a:solidFill>
          <a:schemeClr val="accent3">
            <a:lumMod val="50000"/>
          </a:schemeClr>
        </a:solidFill>
        <a:ln>
          <a:solidFill>
            <a:schemeClr val="accent3">
              <a:lumMod val="50000"/>
            </a:schemeClr>
          </a:solidFill>
        </a:ln>
      </dgm:spPr>
      <dgm:t>
        <a:bodyPr/>
        <a:lstStyle/>
        <a:p>
          <a:r>
            <a:rPr lang="en-GB" dirty="0"/>
            <a:t>Day visitors			</a:t>
          </a:r>
          <a:r>
            <a:rPr lang="en-GB" b="0" i="0" u="none" dirty="0"/>
            <a:t>£227,468,000</a:t>
          </a:r>
          <a:endParaRPr lang="en-GB" dirty="0"/>
        </a:p>
      </dgm:t>
    </dgm:pt>
    <dgm:pt modelId="{F1877CE3-57FB-42AB-96AF-E3704425CB76}" type="parTrans" cxnId="{B940DCC8-9244-4DD1-8F79-3847E15D6785}">
      <dgm:prSet/>
      <dgm:spPr/>
      <dgm:t>
        <a:bodyPr/>
        <a:lstStyle/>
        <a:p>
          <a:endParaRPr lang="en-GB"/>
        </a:p>
      </dgm:t>
    </dgm:pt>
    <dgm:pt modelId="{E493DAE8-EDF9-4F30-ABE4-40D139E50459}" type="sibTrans" cxnId="{B940DCC8-9244-4DD1-8F79-3847E15D6785}">
      <dgm:prSet/>
      <dgm:spPr/>
      <dgm:t>
        <a:bodyPr/>
        <a:lstStyle/>
        <a:p>
          <a:endParaRPr lang="en-GB"/>
        </a:p>
      </dgm:t>
    </dgm:pt>
    <dgm:pt modelId="{5A80173F-AA72-4535-8EE3-26CF1CD14057}">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£71,843,000</a:t>
          </a:r>
          <a:endParaRPr lang="en-GB" dirty="0"/>
        </a:p>
      </dgm:t>
    </dgm:pt>
    <dgm:pt modelId="{B868A52F-8384-417F-B2F2-C638964E9B27}" type="parTrans" cxnId="{E63F3010-D17D-4372-8DAC-57A9DDDD4EC3}">
      <dgm:prSet/>
      <dgm:spPr/>
      <dgm:t>
        <a:bodyPr/>
        <a:lstStyle/>
        <a:p>
          <a:endParaRPr lang="en-GB"/>
        </a:p>
      </dgm:t>
    </dgm:pt>
    <dgm:pt modelId="{87FEBFF2-A71F-4423-96A4-8618167F6F84}" type="sibTrans" cxnId="{E63F3010-D17D-4372-8DAC-57A9DDDD4EC3}">
      <dgm:prSet/>
      <dgm:spPr/>
      <dgm:t>
        <a:bodyPr/>
        <a:lstStyle/>
        <a:p>
          <a:endParaRPr lang="en-GB"/>
        </a:p>
      </dgm:t>
    </dgm:pt>
    <dgm:pt modelId="{A5B9952D-B62B-4316-967D-E37FCBA9DE12}">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£89,895,000</a:t>
          </a:r>
          <a:endParaRPr lang="en-GB" dirty="0"/>
        </a:p>
      </dgm:t>
    </dgm:pt>
    <dgm:pt modelId="{36A242C7-DF7C-468D-9C79-253D2F85D1E4}" type="parTrans" cxnId="{F99E638E-CE34-4F02-A272-9551A362843E}">
      <dgm:prSet/>
      <dgm:spPr/>
      <dgm:t>
        <a:bodyPr/>
        <a:lstStyle/>
        <a:p>
          <a:endParaRPr lang="en-GB"/>
        </a:p>
      </dgm:t>
    </dgm:pt>
    <dgm:pt modelId="{6050CB09-0372-41E8-A933-7B4768BCA977}" type="sibTrans" cxnId="{F99E638E-CE34-4F02-A272-9551A362843E}">
      <dgm:prSet/>
      <dgm:spPr/>
      <dgm:t>
        <a:bodyPr/>
        <a:lstStyle/>
        <a:p>
          <a:endParaRPr lang="en-GB"/>
        </a:p>
      </dgm:t>
    </dgm:pt>
    <dgm:pt modelId="{C0A94DBB-217D-4142-9956-C9EAFB338430}">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£38,846,000</a:t>
          </a:r>
          <a:endParaRPr lang="en-GB" dirty="0"/>
        </a:p>
      </dgm:t>
    </dgm:pt>
    <dgm:pt modelId="{73269638-E285-44B2-9D2C-5D95903C813E}" type="sibTrans" cxnId="{E45A0638-2DDE-44DC-A8C3-9D9820A0EB50}">
      <dgm:prSet/>
      <dgm:spPr/>
      <dgm:t>
        <a:bodyPr/>
        <a:lstStyle/>
        <a:p>
          <a:endParaRPr lang="en-GB"/>
        </a:p>
      </dgm:t>
    </dgm:pt>
    <dgm:pt modelId="{05587F60-2F1F-44D8-A4A3-C7686BDEE541}" type="parTrans" cxnId="{E45A0638-2DDE-44DC-A8C3-9D9820A0EB50}">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5" custLinFactNeighborX="-320" custLinFactNeighborY="102"/>
      <dgm:spPr/>
    </dgm:pt>
    <dgm:pt modelId="{07135594-93CB-4EFA-A35C-4C650CB7FD38}" type="pres">
      <dgm:prSet presAssocID="{FF9BA5F7-03F0-4E5D-B18A-DB63EDE739A8}" presName="img" presStyleLbl="fgImgPlace1" presStyleIdx="0" presStyleCnt="5"/>
      <dgm:spPr>
        <a:blipFill rotWithShape="1">
          <a:blip xmlns:r="http://schemas.openxmlformats.org/officeDocument/2006/relationships" r:embed="rId1"/>
          <a:stretch>
            <a:fillRect/>
          </a:stretch>
        </a:blipFill>
      </dgm:spPr>
    </dgm:pt>
    <dgm:pt modelId="{725BAA8B-762E-4F87-BC91-D4CCB38DA105}" type="pres">
      <dgm:prSet presAssocID="{FF9BA5F7-03F0-4E5D-B18A-DB63EDE739A8}" presName="text" presStyleLbl="node1" presStyleIdx="0" presStyleCnt="5">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5"/>
      <dgm:spPr/>
    </dgm:pt>
    <dgm:pt modelId="{67E5A9FF-6D57-4C71-B22F-E89DA984D429}" type="pres">
      <dgm:prSet presAssocID="{92AC7E8E-FE18-4BFE-9C49-AF059B947B17}" presName="img" presStyleLbl="fgImgPlace1" presStyleIdx="1" presStyleCnt="5"/>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5">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5"/>
      <dgm:spPr/>
    </dgm:pt>
    <dgm:pt modelId="{BE481B0E-BE93-41F3-AF47-51C9D354C9DD}" type="pres">
      <dgm:prSet presAssocID="{52852C69-A92A-426A-9A76-5BD2D6000253}" presName="img" presStyleLbl="fgImgPlace1" presStyleIdx="2" presStyleCnt="5"/>
      <dgm:spPr>
        <a:blipFill rotWithShape="1">
          <a:blip xmlns:r="http://schemas.openxmlformats.org/officeDocument/2006/relationships" r:embed="rId3"/>
          <a:stretch>
            <a:fillRect/>
          </a:stretch>
        </a:blipFill>
      </dgm:spPr>
    </dgm:pt>
    <dgm:pt modelId="{DD4D969C-D6C1-4A3C-B145-A6ADFF806CA2}" type="pres">
      <dgm:prSet presAssocID="{52852C69-A92A-426A-9A76-5BD2D6000253}" presName="text" presStyleLbl="node1" presStyleIdx="2" presStyleCnt="5">
        <dgm:presLayoutVars>
          <dgm:bulletEnabled val="1"/>
        </dgm:presLayoutVars>
      </dgm:prSet>
      <dgm:spPr/>
    </dgm:pt>
    <dgm:pt modelId="{0FC5F50E-34CA-4F6D-8EA5-BB7FEFAF973D}" type="pres">
      <dgm:prSet presAssocID="{D0EF8065-0784-4108-8732-C645597E9DC7}" presName="spacer" presStyleCnt="0"/>
      <dgm:spPr/>
    </dgm:pt>
    <dgm:pt modelId="{A5AA5621-765A-464E-8AFC-E57CD8939B99}" type="pres">
      <dgm:prSet presAssocID="{BEB0E4BC-2D3D-41EF-A180-DF89DB15CB55}" presName="comp" presStyleCnt="0"/>
      <dgm:spPr/>
    </dgm:pt>
    <dgm:pt modelId="{830A7FA2-A456-493B-8FA4-5D4167BB24C2}" type="pres">
      <dgm:prSet presAssocID="{BEB0E4BC-2D3D-41EF-A180-DF89DB15CB55}" presName="box" presStyleLbl="node1" presStyleIdx="3" presStyleCnt="5"/>
      <dgm:spPr/>
    </dgm:pt>
    <dgm:pt modelId="{41D7557A-3834-4E3C-A1F2-CE4D259E3BE9}" type="pres">
      <dgm:prSet presAssocID="{BEB0E4BC-2D3D-41EF-A180-DF89DB15CB55}" presName="img" presStyleLbl="fgImgPlace1" presStyleIdx="3" presStyleCnt="5"/>
      <dgm:spPr>
        <a:blipFill rotWithShape="1">
          <a:blip xmlns:r="http://schemas.openxmlformats.org/officeDocument/2006/relationships" r:embed="rId4"/>
          <a:stretch>
            <a:fillRect/>
          </a:stretch>
        </a:blipFill>
      </dgm:spPr>
    </dgm:pt>
    <dgm:pt modelId="{02995753-B3BC-47C0-8B3B-0691A0D9EE9D}" type="pres">
      <dgm:prSet presAssocID="{BEB0E4BC-2D3D-41EF-A180-DF89DB15CB55}" presName="text" presStyleLbl="node1" presStyleIdx="3" presStyleCnt="5">
        <dgm:presLayoutVars>
          <dgm:bulletEnabled val="1"/>
        </dgm:presLayoutVars>
      </dgm:prSet>
      <dgm:spPr/>
    </dgm:pt>
    <dgm:pt modelId="{B80DFBB9-6F78-4596-B7BB-9029C2D07F93}" type="pres">
      <dgm:prSet presAssocID="{396F7466-A8E1-4C15-B217-2C6F14F2785F}" presName="spacer" presStyleCnt="0"/>
      <dgm:spPr/>
    </dgm:pt>
    <dgm:pt modelId="{CAC60B93-90B4-4755-9B13-54AF53464D6E}" type="pres">
      <dgm:prSet presAssocID="{0A58E1C3-8043-4D06-B3F0-EB607E01CEA3}" presName="comp" presStyleCnt="0"/>
      <dgm:spPr/>
    </dgm:pt>
    <dgm:pt modelId="{463E5C89-85EF-40C2-AA58-6F1684FF4100}" type="pres">
      <dgm:prSet presAssocID="{0A58E1C3-8043-4D06-B3F0-EB607E01CEA3}" presName="box" presStyleLbl="node1" presStyleIdx="4" presStyleCnt="5"/>
      <dgm:spPr/>
    </dgm:pt>
    <dgm:pt modelId="{FE3E9036-0BA5-497B-B850-5E7CA2C560F9}" type="pres">
      <dgm:prSet presAssocID="{0A58E1C3-8043-4D06-B3F0-EB607E01CEA3}" presName="img" presStyleLbl="fgImgPlace1" presStyleIdx="4" presStyleCnt="5"/>
      <dgm:spPr>
        <a:blipFill rotWithShape="1">
          <a:blip xmlns:r="http://schemas.openxmlformats.org/officeDocument/2006/relationships" r:embed="rId5"/>
          <a:stretch>
            <a:fillRect/>
          </a:stretch>
        </a:blipFill>
      </dgm:spPr>
    </dgm:pt>
    <dgm:pt modelId="{68A22402-7CD0-42BB-9A4C-10E4888C8F19}" type="pres">
      <dgm:prSet presAssocID="{0A58E1C3-8043-4D06-B3F0-EB607E01CEA3}" presName="text" presStyleLbl="node1" presStyleIdx="4" presStyleCnt="5">
        <dgm:presLayoutVars>
          <dgm:bulletEnabled val="1"/>
        </dgm:presLayoutVars>
      </dgm:prSet>
      <dgm:spPr/>
    </dgm:pt>
  </dgm:ptLst>
  <dgm:cxnLst>
    <dgm:cxn modelId="{70F28E00-91C5-4B5A-A06E-6262C764302C}" type="presOf" srcId="{52852C69-A92A-426A-9A76-5BD2D6000253}" destId="{DD4D969C-D6C1-4A3C-B145-A6ADFF806CA2}" srcOrd="1" destOrd="0" presId="urn:microsoft.com/office/officeart/2005/8/layout/vList4"/>
    <dgm:cxn modelId="{616FF805-D447-4D26-8AD6-98FA9574BC51}" type="presOf" srcId="{52A68E9E-758A-4664-A17C-F003B12BD1A9}" destId="{68A22402-7CD0-42BB-9A4C-10E4888C8F19}" srcOrd="1" destOrd="2" presId="urn:microsoft.com/office/officeart/2005/8/layout/vList4"/>
    <dgm:cxn modelId="{711A730F-33BB-4417-B11C-DABD441DB4B2}" type="presOf" srcId="{52A68E9E-758A-4664-A17C-F003B12BD1A9}" destId="{463E5C89-85EF-40C2-AA58-6F1684FF4100}" srcOrd="0" destOrd="2" presId="urn:microsoft.com/office/officeart/2005/8/layout/vList4"/>
    <dgm:cxn modelId="{E63F3010-D17D-4372-8DAC-57A9DDDD4EC3}" srcId="{BEB0E4BC-2D3D-41EF-A180-DF89DB15CB55}" destId="{5A80173F-AA72-4535-8EE3-26CF1CD14057}" srcOrd="2" destOrd="0" parTransId="{B868A52F-8384-417F-B2F2-C638964E9B27}" sibTransId="{87FEBFF2-A71F-4423-96A4-8618167F6F84}"/>
    <dgm:cxn modelId="{21048E18-C08D-4707-8FB1-59504E353656}" type="presOf" srcId="{94525BBE-D395-4186-8B8D-AC43FA0A5775}" destId="{A21B2D68-1916-449F-B3F9-9C71363EFC9A}" srcOrd="0" destOrd="1" presId="urn:microsoft.com/office/officeart/2005/8/layout/vList4"/>
    <dgm:cxn modelId="{E5E9D518-35D1-424A-973F-1371ABA682FF}" type="presOf" srcId="{03FEE947-7337-4B4E-847B-20B1B0FCD86C}" destId="{68A22402-7CD0-42BB-9A4C-10E4888C8F19}" srcOrd="1" destOrd="1"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728A881F-13FF-4D98-A5BD-AA401D246B3E}" type="presOf" srcId="{BEB0E4BC-2D3D-41EF-A180-DF89DB15CB55}" destId="{830A7FA2-A456-493B-8FA4-5D4167BB24C2}" srcOrd="0" destOrd="0" presId="urn:microsoft.com/office/officeart/2005/8/layout/vList4"/>
    <dgm:cxn modelId="{57238123-F567-45B5-90A9-35ED34EDC15A}" srcId="{BEB0E4BC-2D3D-41EF-A180-DF89DB15CB55}" destId="{4BB18214-6A13-48FF-AD22-A0840E35B631}" srcOrd="0" destOrd="0" parTransId="{7A1E00C9-CA9C-4D1D-9432-8794AA536E2B}" sibTransId="{863BEB06-E9F5-430C-9394-ABAAF30D45BB}"/>
    <dgm:cxn modelId="{4A75CC28-B814-47F7-9CE9-33C1B8BDEBDD}" type="presOf" srcId="{AEE6CCC4-5DB8-466A-A8BE-1F554E6B7DF0}" destId="{01E2BF79-A6D7-4E7F-8164-60ED1A27109C}" srcOrd="1" destOrd="3" presId="urn:microsoft.com/office/officeart/2005/8/layout/vList4"/>
    <dgm:cxn modelId="{6EBA492A-AF2F-410B-9016-2D397D85AF33}" type="presOf" srcId="{0A58E1C3-8043-4D06-B3F0-EB607E01CEA3}" destId="{463E5C89-85EF-40C2-AA58-6F1684FF4100}" srcOrd="0" destOrd="0" presId="urn:microsoft.com/office/officeart/2005/8/layout/vList4"/>
    <dgm:cxn modelId="{39134435-18FA-4E0F-B5A4-FAEC2424DFA8}" type="presOf" srcId="{9F1B9E42-74FF-4C8B-93AA-67E8379C4BB8}" destId="{DD4D969C-D6C1-4A3C-B145-A6ADFF806CA2}" srcOrd="1" destOrd="1" presId="urn:microsoft.com/office/officeart/2005/8/layout/vList4"/>
    <dgm:cxn modelId="{E45A0638-2DDE-44DC-A8C3-9D9820A0EB50}" srcId="{FF9BA5F7-03F0-4E5D-B18A-DB63EDE739A8}" destId="{C0A94DBB-217D-4142-9956-C9EAFB338430}" srcOrd="1" destOrd="0" parTransId="{05587F60-2F1F-44D8-A4A3-C7686BDEE541}" sibTransId="{73269638-E285-44B2-9D2C-5D95903C813E}"/>
    <dgm:cxn modelId="{7FF14E3D-E0A8-4DCF-965F-6F586140F105}" type="presOf" srcId="{E2FB2116-AD4F-41C7-8B37-51A7E78A41C6}" destId="{EC01044B-3725-4505-9883-69AC7B66A4A1}" srcOrd="0" destOrd="3" presId="urn:microsoft.com/office/officeart/2005/8/layout/vList4"/>
    <dgm:cxn modelId="{9ADFA93D-09A8-492F-8A44-535C827858D4}" type="presOf" srcId="{664621DA-54CE-44A5-90F5-39A0A8D86CCC}" destId="{EC01044B-3725-4505-9883-69AC7B66A4A1}" srcOrd="0" destOrd="2" presId="urn:microsoft.com/office/officeart/2005/8/layout/vList4"/>
    <dgm:cxn modelId="{F3298061-9669-4DA0-8E90-21E33D9CD5F1}" type="presOf" srcId="{92AC7E8E-FE18-4BFE-9C49-AF059B947B17}" destId="{A21B2D68-1916-449F-B3F9-9C71363EFC9A}" srcOrd="0" destOrd="0" presId="urn:microsoft.com/office/officeart/2005/8/layout/vList4"/>
    <dgm:cxn modelId="{1B10A241-FB13-440B-BEAC-874D6D51104A}" srcId="{BEB0E4BC-2D3D-41EF-A180-DF89DB15CB55}" destId="{D3B15B0B-20E6-4579-92A5-C294C39A2F4D}" srcOrd="1" destOrd="0" parTransId="{7FB3B458-5EE7-48E7-80D1-6C14A12BEBAB}" sibTransId="{C53037B6-994A-45ED-AC7F-C673966BCCD0}"/>
    <dgm:cxn modelId="{CD34ED41-8401-4767-A429-6F5E9B7A0D9E}" type="presOf" srcId="{92AC7E8E-FE18-4BFE-9C49-AF059B947B17}" destId="{01E2BF79-A6D7-4E7F-8164-60ED1A27109C}" srcOrd="1" destOrd="0" presId="urn:microsoft.com/office/officeart/2005/8/layout/vList4"/>
    <dgm:cxn modelId="{C0F62A46-EA50-45A9-87EB-4938BCF93CB3}" type="presOf" srcId="{0A58E1C3-8043-4D06-B3F0-EB607E01CEA3}" destId="{68A22402-7CD0-42BB-9A4C-10E4888C8F19}" srcOrd="1" destOrd="0" presId="urn:microsoft.com/office/officeart/2005/8/layout/vList4"/>
    <dgm:cxn modelId="{D0BB2E49-8365-43DC-A7C0-441871FF665E}" type="presOf" srcId="{6276EDEE-A00E-49DB-B1DD-6AE18492F4E5}" destId="{01E2BF79-A6D7-4E7F-8164-60ED1A27109C}" srcOrd="1" destOrd="2" presId="urn:microsoft.com/office/officeart/2005/8/layout/vList4"/>
    <dgm:cxn modelId="{A2FC8B4A-EC90-4E20-81CE-AB59C9CAE91B}" type="presOf" srcId="{E2FB2116-AD4F-41C7-8B37-51A7E78A41C6}" destId="{DD4D969C-D6C1-4A3C-B145-A6ADFF806CA2}" srcOrd="1" destOrd="3" presId="urn:microsoft.com/office/officeart/2005/8/layout/vList4"/>
    <dgm:cxn modelId="{6C492570-5FB8-449F-B752-9BB782549AB3}" srcId="{92AC7E8E-FE18-4BFE-9C49-AF059B947B17}" destId="{94525BBE-D395-4186-8B8D-AC43FA0A5775}" srcOrd="0" destOrd="0" parTransId="{7ADC2D1E-9234-49F7-A831-59B2D9FCF892}" sibTransId="{6558EEC1-51EE-4A85-A133-6D9F3FC0FBBE}"/>
    <dgm:cxn modelId="{5A90EE73-ACD1-43A9-AD28-4D5512939099}" type="presOf" srcId="{2E254D90-2D50-4CF5-A305-AAA097A8AA54}" destId="{725BAA8B-762E-4F87-BC91-D4CCB38DA105}" srcOrd="1" destOrd="1"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C8529B77-95B0-4643-B92B-D096FD458B0A}" srcId="{92AC7E8E-FE18-4BFE-9C49-AF059B947B17}" destId="{AEE6CCC4-5DB8-466A-A8BE-1F554E6B7DF0}" srcOrd="2" destOrd="0" parTransId="{B895B311-5C22-474C-B04A-8240C34F37A5}" sibTransId="{2F9CA9DC-8A28-42E9-96CB-28C87BFCECDA}"/>
    <dgm:cxn modelId="{86FA107A-7D68-4353-9921-CCA13A1EAD41}" type="presOf" srcId="{52852C69-A92A-426A-9A76-5BD2D6000253}" destId="{EC01044B-3725-4505-9883-69AC7B66A4A1}" srcOrd="0" destOrd="0" presId="urn:microsoft.com/office/officeart/2005/8/layout/vList4"/>
    <dgm:cxn modelId="{ACB0E45A-E3F4-44CA-91BC-E990A7F7A9A2}" srcId="{92AC7E8E-FE18-4BFE-9C49-AF059B947B17}" destId="{6276EDEE-A00E-49DB-B1DD-6AE18492F4E5}" srcOrd="1" destOrd="0" parTransId="{D973792A-B284-4475-AA17-CBE4CEED6F8D}" sibTransId="{63AD8DDD-2808-4F94-9822-D56E1C026E53}"/>
    <dgm:cxn modelId="{C074F87C-30FF-4F77-AD79-8C781E5D24FD}" type="presOf" srcId="{C0A94DBB-217D-4142-9956-C9EAFB338430}" destId="{54CBCDAF-85DE-4476-8DB2-2FD23D0204A1}" srcOrd="0" destOrd="2" presId="urn:microsoft.com/office/officeart/2005/8/layout/vList4"/>
    <dgm:cxn modelId="{860CA980-B651-4497-8B1B-AEBF62527236}" type="presOf" srcId="{FF9BA5F7-03F0-4E5D-B18A-DB63EDE739A8}" destId="{725BAA8B-762E-4F87-BC91-D4CCB38DA105}" srcOrd="1" destOrd="0" presId="urn:microsoft.com/office/officeart/2005/8/layout/vList4"/>
    <dgm:cxn modelId="{10145A83-6712-4549-8243-FC8B0172BEB3}" srcId="{0A58E1C3-8043-4D06-B3F0-EB607E01CEA3}" destId="{52A68E9E-758A-4664-A17C-F003B12BD1A9}" srcOrd="1" destOrd="0" parTransId="{935DD292-F358-4DF1-B994-8ECF3085A515}" sibTransId="{CB364358-79DF-462B-BC69-FC159FCD9AF1}"/>
    <dgm:cxn modelId="{216E208B-F08C-4479-BCE5-1C781E49D4BF}" type="presOf" srcId="{BEB0E4BC-2D3D-41EF-A180-DF89DB15CB55}" destId="{02995753-B3BC-47C0-8B3B-0691A0D9EE9D}" srcOrd="1" destOrd="0" presId="urn:microsoft.com/office/officeart/2005/8/layout/vList4"/>
    <dgm:cxn modelId="{F99E638E-CE34-4F02-A272-9551A362843E}" srcId="{0A58E1C3-8043-4D06-B3F0-EB607E01CEA3}" destId="{A5B9952D-B62B-4316-967D-E37FCBA9DE12}" srcOrd="2" destOrd="0" parTransId="{36A242C7-DF7C-468D-9C79-253D2F85D1E4}" sibTransId="{6050CB09-0372-41E8-A933-7B4768BCA977}"/>
    <dgm:cxn modelId="{B7376D91-708C-4D6F-AC5C-E7AA7D718F5D}" type="presOf" srcId="{5A80173F-AA72-4535-8EE3-26CF1CD14057}" destId="{02995753-B3BC-47C0-8B3B-0691A0D9EE9D}" srcOrd="1" destOrd="3" presId="urn:microsoft.com/office/officeart/2005/8/layout/vList4"/>
    <dgm:cxn modelId="{0F048F92-845A-417F-816B-771C791ACDB5}" type="presOf" srcId="{5A80173F-AA72-4535-8EE3-26CF1CD14057}" destId="{830A7FA2-A456-493B-8FA4-5D4167BB24C2}" srcOrd="0" destOrd="3" presId="urn:microsoft.com/office/officeart/2005/8/layout/vList4"/>
    <dgm:cxn modelId="{DFA31F93-7641-4325-BABB-B511BC69E28D}" srcId="{52852C69-A92A-426A-9A76-5BD2D6000253}" destId="{9F1B9E42-74FF-4C8B-93AA-67E8379C4BB8}" srcOrd="0" destOrd="0" parTransId="{A405DBE7-A133-4F57-A458-8E38CA109C5D}" sibTransId="{A4845C0C-2F81-433B-AE0C-F113F9075BE7}"/>
    <dgm:cxn modelId="{6E285C94-90FF-4016-9AD8-E9BBC9F01D75}" srcId="{E2756A20-75BB-43F3-BD97-CF83DC2B1591}" destId="{BEB0E4BC-2D3D-41EF-A180-DF89DB15CB55}" srcOrd="3" destOrd="0" parTransId="{AFA09A4E-33B8-4C0E-A277-DA230D184FC3}" sibTransId="{396F7466-A8E1-4C15-B217-2C6F14F2785F}"/>
    <dgm:cxn modelId="{1AA24694-8B24-40B7-A462-27FA26FE9775}" type="presOf" srcId="{C0A94DBB-217D-4142-9956-C9EAFB338430}" destId="{725BAA8B-762E-4F87-BC91-D4CCB38DA105}" srcOrd="1" destOrd="2" presId="urn:microsoft.com/office/officeart/2005/8/layout/vList4"/>
    <dgm:cxn modelId="{C661A99B-191B-4A7C-8983-C9CD4A03DF45}" type="presOf" srcId="{FF9BA5F7-03F0-4E5D-B18A-DB63EDE739A8}" destId="{54CBCDAF-85DE-4476-8DB2-2FD23D0204A1}" srcOrd="0" destOrd="0" presId="urn:microsoft.com/office/officeart/2005/8/layout/vList4"/>
    <dgm:cxn modelId="{632CE59F-281E-43AD-93A0-E9B1C27C7C7D}" type="presOf" srcId="{D3B15B0B-20E6-4579-92A5-C294C39A2F4D}" destId="{02995753-B3BC-47C0-8B3B-0691A0D9EE9D}" srcOrd="1" destOrd="2" presId="urn:microsoft.com/office/officeart/2005/8/layout/vList4"/>
    <dgm:cxn modelId="{E280FCA2-B6BA-4A37-9131-F6210F842540}" type="presOf" srcId="{A5B9952D-B62B-4316-967D-E37FCBA9DE12}" destId="{463E5C89-85EF-40C2-AA58-6F1684FF4100}" srcOrd="0" destOrd="3"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16710EA8-A462-400C-B02E-0B57175ACB29}" type="presOf" srcId="{9F1B9E42-74FF-4C8B-93AA-67E8379C4BB8}" destId="{EC01044B-3725-4505-9883-69AC7B66A4A1}" srcOrd="0" destOrd="1" presId="urn:microsoft.com/office/officeart/2005/8/layout/vList4"/>
    <dgm:cxn modelId="{429184A8-54D4-4624-A112-814460BD65AC}" srcId="{0A58E1C3-8043-4D06-B3F0-EB607E01CEA3}" destId="{03FEE947-7337-4B4E-847B-20B1B0FCD86C}" srcOrd="0" destOrd="0" parTransId="{B07E139A-76F4-488A-BCAD-B10CB7B131F0}" sibTransId="{C5951B2D-7FDB-4FB8-8EB6-C9D72428DB1C}"/>
    <dgm:cxn modelId="{4D91C3AD-5E5A-4D7E-A490-75D6D18FB62C}" srcId="{52852C69-A92A-426A-9A76-5BD2D6000253}" destId="{664621DA-54CE-44A5-90F5-39A0A8D86CCC}" srcOrd="1" destOrd="0" parTransId="{B645A75F-B0F5-4525-A393-A6178A1967EE}" sibTransId="{0F2B240E-7AC3-499A-ADC9-84963F25DC83}"/>
    <dgm:cxn modelId="{1CA74FB2-76C5-48B5-81E1-0E04B9C6CA3A}" type="presOf" srcId="{D3B15B0B-20E6-4579-92A5-C294C39A2F4D}" destId="{830A7FA2-A456-493B-8FA4-5D4167BB24C2}" srcOrd="0" destOrd="2" presId="urn:microsoft.com/office/officeart/2005/8/layout/vList4"/>
    <dgm:cxn modelId="{D6C8B5BB-E6C4-461A-BD05-AD7562EA9E79}" type="presOf" srcId="{E2756A20-75BB-43F3-BD97-CF83DC2B1591}" destId="{81BB0D8E-902C-4B4C-B2AC-DCFE9F45337C}" srcOrd="0" destOrd="0" presId="urn:microsoft.com/office/officeart/2005/8/layout/vList4"/>
    <dgm:cxn modelId="{B940DCC8-9244-4DD1-8F79-3847E15D6785}" srcId="{52852C69-A92A-426A-9A76-5BD2D6000253}" destId="{E2FB2116-AD4F-41C7-8B37-51A7E78A41C6}" srcOrd="2" destOrd="0" parTransId="{F1877CE3-57FB-42AB-96AF-E3704425CB76}" sibTransId="{E493DAE8-EDF9-4F30-ABE4-40D139E50459}"/>
    <dgm:cxn modelId="{34B555C9-3AF8-40C2-A28A-B7DF636D79F9}" type="presOf" srcId="{4BB18214-6A13-48FF-AD22-A0840E35B631}" destId="{830A7FA2-A456-493B-8FA4-5D4167BB24C2}" srcOrd="0" destOrd="1" presId="urn:microsoft.com/office/officeart/2005/8/layout/vList4"/>
    <dgm:cxn modelId="{485A8CD3-945F-4EC6-B500-3ECD0EC3DB6F}" type="presOf" srcId="{2E254D90-2D50-4CF5-A305-AAA097A8AA54}" destId="{54CBCDAF-85DE-4476-8DB2-2FD23D0204A1}" srcOrd="0" destOrd="1" presId="urn:microsoft.com/office/officeart/2005/8/layout/vList4"/>
    <dgm:cxn modelId="{0A5544DA-2A2F-4D6B-9458-82D074778824}" type="presOf" srcId="{03FEE947-7337-4B4E-847B-20B1B0FCD86C}" destId="{463E5C89-85EF-40C2-AA58-6F1684FF4100}" srcOrd="0" destOrd="1" presId="urn:microsoft.com/office/officeart/2005/8/layout/vList4"/>
    <dgm:cxn modelId="{1047B3E0-B4CC-46A1-BBE8-6828159C145F}" srcId="{FF9BA5F7-03F0-4E5D-B18A-DB63EDE739A8}" destId="{2E254D90-2D50-4CF5-A305-AAA097A8AA54}" srcOrd="0" destOrd="0" parTransId="{4C3DE5D9-0724-4C0F-A134-6B270261B7CF}" sibTransId="{7ED2C459-1A82-4EA5-81D7-872049CF1B5C}"/>
    <dgm:cxn modelId="{6AA169EF-FA6F-49E6-9A45-F313910F2AC7}" srcId="{E2756A20-75BB-43F3-BD97-CF83DC2B1591}" destId="{0A58E1C3-8043-4D06-B3F0-EB607E01CEA3}" srcOrd="4" destOrd="0" parTransId="{F8E346B3-22D0-4A6D-9128-EEB20C277D31}" sibTransId="{FDFEF38D-497D-47FC-8214-77E1F81CD984}"/>
    <dgm:cxn modelId="{DE8B08F2-189A-40F1-B0A1-C4C0DFF97A96}" type="presOf" srcId="{A5B9952D-B62B-4316-967D-E37FCBA9DE12}" destId="{68A22402-7CD0-42BB-9A4C-10E4888C8F19}" srcOrd="1" destOrd="3" presId="urn:microsoft.com/office/officeart/2005/8/layout/vList4"/>
    <dgm:cxn modelId="{DCB761F6-DB3B-41B0-AFE8-ABC31B870D7D}" type="presOf" srcId="{6276EDEE-A00E-49DB-B1DD-6AE18492F4E5}" destId="{A21B2D68-1916-449F-B3F9-9C71363EFC9A}" srcOrd="0" destOrd="2" presId="urn:microsoft.com/office/officeart/2005/8/layout/vList4"/>
    <dgm:cxn modelId="{4A1FD4F8-0B92-458B-B92B-2F691599E580}" type="presOf" srcId="{4BB18214-6A13-48FF-AD22-A0840E35B631}" destId="{02995753-B3BC-47C0-8B3B-0691A0D9EE9D}" srcOrd="1" destOrd="1" presId="urn:microsoft.com/office/officeart/2005/8/layout/vList4"/>
    <dgm:cxn modelId="{BD42B3FC-E715-4F21-A922-A1FDE2A42CC6}" type="presOf" srcId="{94525BBE-D395-4186-8B8D-AC43FA0A5775}" destId="{01E2BF79-A6D7-4E7F-8164-60ED1A27109C}" srcOrd="1" destOrd="1" presId="urn:microsoft.com/office/officeart/2005/8/layout/vList4"/>
    <dgm:cxn modelId="{839E32FD-0182-4F2A-A20A-5D02ECA5A52E}" type="presOf" srcId="{AEE6CCC4-5DB8-466A-A8BE-1F554E6B7DF0}" destId="{A21B2D68-1916-449F-B3F9-9C71363EFC9A}" srcOrd="0" destOrd="3" presId="urn:microsoft.com/office/officeart/2005/8/layout/vList4"/>
    <dgm:cxn modelId="{1A0C15FE-A3AD-479E-9031-D2E9B32E9A21}" type="presOf" srcId="{664621DA-54CE-44A5-90F5-39A0A8D86CCC}" destId="{DD4D969C-D6C1-4A3C-B145-A6ADFF806CA2}" srcOrd="1" destOrd="2" presId="urn:microsoft.com/office/officeart/2005/8/layout/vList4"/>
    <dgm:cxn modelId="{CB45AAD1-64C9-4AC0-B294-22C1887E9E17}" type="presParOf" srcId="{81BB0D8E-902C-4B4C-B2AC-DCFE9F45337C}" destId="{DE6D9B3E-9232-48B9-B155-F127DD388DD0}" srcOrd="0" destOrd="0" presId="urn:microsoft.com/office/officeart/2005/8/layout/vList4"/>
    <dgm:cxn modelId="{1C145238-1AFB-465A-88BF-71A67CE46CF4}" type="presParOf" srcId="{DE6D9B3E-9232-48B9-B155-F127DD388DD0}" destId="{54CBCDAF-85DE-4476-8DB2-2FD23D0204A1}" srcOrd="0" destOrd="0" presId="urn:microsoft.com/office/officeart/2005/8/layout/vList4"/>
    <dgm:cxn modelId="{3E5B96FC-A23B-44E4-B45E-693386DE95B5}" type="presParOf" srcId="{DE6D9B3E-9232-48B9-B155-F127DD388DD0}" destId="{07135594-93CB-4EFA-A35C-4C650CB7FD38}" srcOrd="1" destOrd="0" presId="urn:microsoft.com/office/officeart/2005/8/layout/vList4"/>
    <dgm:cxn modelId="{451BC625-90FA-4D1F-9FBD-D43980D965EC}" type="presParOf" srcId="{DE6D9B3E-9232-48B9-B155-F127DD388DD0}" destId="{725BAA8B-762E-4F87-BC91-D4CCB38DA105}" srcOrd="2" destOrd="0" presId="urn:microsoft.com/office/officeart/2005/8/layout/vList4"/>
    <dgm:cxn modelId="{940AF1A9-8188-4CB5-96AF-AD2E4AD4F09B}" type="presParOf" srcId="{81BB0D8E-902C-4B4C-B2AC-DCFE9F45337C}" destId="{2DF94386-81DA-4650-AF6F-D9B6D68C58AA}" srcOrd="1" destOrd="0" presId="urn:microsoft.com/office/officeart/2005/8/layout/vList4"/>
    <dgm:cxn modelId="{E0D234B8-FC9F-4303-A973-FCA0FCF6BF21}" type="presParOf" srcId="{81BB0D8E-902C-4B4C-B2AC-DCFE9F45337C}" destId="{44DDC73B-AAF4-4E80-A36D-519D4D71C67C}" srcOrd="2" destOrd="0" presId="urn:microsoft.com/office/officeart/2005/8/layout/vList4"/>
    <dgm:cxn modelId="{20635A5D-182E-4D6B-91BA-74F7FDD783D2}" type="presParOf" srcId="{44DDC73B-AAF4-4E80-A36D-519D4D71C67C}" destId="{A21B2D68-1916-449F-B3F9-9C71363EFC9A}" srcOrd="0" destOrd="0" presId="urn:microsoft.com/office/officeart/2005/8/layout/vList4"/>
    <dgm:cxn modelId="{CEF8FC1E-DF49-4DA0-812E-6BA09917C71A}" type="presParOf" srcId="{44DDC73B-AAF4-4E80-A36D-519D4D71C67C}" destId="{67E5A9FF-6D57-4C71-B22F-E89DA984D429}" srcOrd="1" destOrd="0" presId="urn:microsoft.com/office/officeart/2005/8/layout/vList4"/>
    <dgm:cxn modelId="{297309C6-5AD4-4651-B030-0D0ADDEB5E92}" type="presParOf" srcId="{44DDC73B-AAF4-4E80-A36D-519D4D71C67C}" destId="{01E2BF79-A6D7-4E7F-8164-60ED1A27109C}" srcOrd="2" destOrd="0" presId="urn:microsoft.com/office/officeart/2005/8/layout/vList4"/>
    <dgm:cxn modelId="{6B88893B-B075-4D1D-8F0B-16194C54F462}" type="presParOf" srcId="{81BB0D8E-902C-4B4C-B2AC-DCFE9F45337C}" destId="{90E1790E-7B0E-4AC0-B991-B51F5ED2C1E5}" srcOrd="3" destOrd="0" presId="urn:microsoft.com/office/officeart/2005/8/layout/vList4"/>
    <dgm:cxn modelId="{CC9CEF1A-69AF-42C7-AC15-FFC32A7C915A}" type="presParOf" srcId="{81BB0D8E-902C-4B4C-B2AC-DCFE9F45337C}" destId="{945A2000-7559-476D-923E-DC54EA743FFD}" srcOrd="4" destOrd="0" presId="urn:microsoft.com/office/officeart/2005/8/layout/vList4"/>
    <dgm:cxn modelId="{9876FE77-65A4-47FA-921C-A3DB66C1E28E}" type="presParOf" srcId="{945A2000-7559-476D-923E-DC54EA743FFD}" destId="{EC01044B-3725-4505-9883-69AC7B66A4A1}" srcOrd="0" destOrd="0" presId="urn:microsoft.com/office/officeart/2005/8/layout/vList4"/>
    <dgm:cxn modelId="{89D0EED7-7E54-40C4-BA38-7C87447C33FD}" type="presParOf" srcId="{945A2000-7559-476D-923E-DC54EA743FFD}" destId="{BE481B0E-BE93-41F3-AF47-51C9D354C9DD}" srcOrd="1" destOrd="0" presId="urn:microsoft.com/office/officeart/2005/8/layout/vList4"/>
    <dgm:cxn modelId="{4BE85EB8-FFD8-489B-937A-3EF566B324BE}" type="presParOf" srcId="{945A2000-7559-476D-923E-DC54EA743FFD}" destId="{DD4D969C-D6C1-4A3C-B145-A6ADFF806CA2}" srcOrd="2" destOrd="0" presId="urn:microsoft.com/office/officeart/2005/8/layout/vList4"/>
    <dgm:cxn modelId="{FCBACD29-5575-41C7-B0E6-812CDB40A10E}" type="presParOf" srcId="{81BB0D8E-902C-4B4C-B2AC-DCFE9F45337C}" destId="{0FC5F50E-34CA-4F6D-8EA5-BB7FEFAF973D}" srcOrd="5" destOrd="0" presId="urn:microsoft.com/office/officeart/2005/8/layout/vList4"/>
    <dgm:cxn modelId="{FC515042-2207-4633-BA31-5DA02D82331A}" type="presParOf" srcId="{81BB0D8E-902C-4B4C-B2AC-DCFE9F45337C}" destId="{A5AA5621-765A-464E-8AFC-E57CD8939B99}" srcOrd="6" destOrd="0" presId="urn:microsoft.com/office/officeart/2005/8/layout/vList4"/>
    <dgm:cxn modelId="{00F8A0F1-C175-4C19-9E64-FC72C631745B}" type="presParOf" srcId="{A5AA5621-765A-464E-8AFC-E57CD8939B99}" destId="{830A7FA2-A456-493B-8FA4-5D4167BB24C2}" srcOrd="0" destOrd="0" presId="urn:microsoft.com/office/officeart/2005/8/layout/vList4"/>
    <dgm:cxn modelId="{F790BC24-D2C1-426E-B27E-661DCBB7013C}" type="presParOf" srcId="{A5AA5621-765A-464E-8AFC-E57CD8939B99}" destId="{41D7557A-3834-4E3C-A1F2-CE4D259E3BE9}" srcOrd="1" destOrd="0" presId="urn:microsoft.com/office/officeart/2005/8/layout/vList4"/>
    <dgm:cxn modelId="{E6410137-3A16-4106-B9B9-88DFBC16C17E}" type="presParOf" srcId="{A5AA5621-765A-464E-8AFC-E57CD8939B99}" destId="{02995753-B3BC-47C0-8B3B-0691A0D9EE9D}" srcOrd="2" destOrd="0" presId="urn:microsoft.com/office/officeart/2005/8/layout/vList4"/>
    <dgm:cxn modelId="{9F60DE0D-3D11-4456-BAB5-28A1F0A97157}" type="presParOf" srcId="{81BB0D8E-902C-4B4C-B2AC-DCFE9F45337C}" destId="{B80DFBB9-6F78-4596-B7BB-9029C2D07F93}" srcOrd="7" destOrd="0" presId="urn:microsoft.com/office/officeart/2005/8/layout/vList4"/>
    <dgm:cxn modelId="{48085FA6-BFCF-4A32-A6E0-8E8272B650CB}" type="presParOf" srcId="{81BB0D8E-902C-4B4C-B2AC-DCFE9F45337C}" destId="{CAC60B93-90B4-4755-9B13-54AF53464D6E}" srcOrd="8" destOrd="0" presId="urn:microsoft.com/office/officeart/2005/8/layout/vList4"/>
    <dgm:cxn modelId="{722D1458-34DE-4022-B710-CDCEBEE816A8}" type="presParOf" srcId="{CAC60B93-90B4-4755-9B13-54AF53464D6E}" destId="{463E5C89-85EF-40C2-AA58-6F1684FF4100}" srcOrd="0" destOrd="0" presId="urn:microsoft.com/office/officeart/2005/8/layout/vList4"/>
    <dgm:cxn modelId="{53743B37-1FEB-4895-BE17-056C1D522001}" type="presParOf" srcId="{CAC60B93-90B4-4755-9B13-54AF53464D6E}" destId="{FE3E9036-0BA5-497B-B850-5E7CA2C560F9}" srcOrd="1" destOrd="0" presId="urn:microsoft.com/office/officeart/2005/8/layout/vList4"/>
    <dgm:cxn modelId="{2A928DC6-4AFF-459F-BBBC-5B42BEBF4EE2}" type="presParOf" srcId="{CAC60B93-90B4-4755-9B13-54AF53464D6E}" destId="{68A22402-7CD0-42BB-9A4C-10E4888C8F1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custT="1"/>
      <dgm:spPr>
        <a:solidFill>
          <a:schemeClr val="accent3">
            <a:lumMod val="50000"/>
          </a:schemeClr>
        </a:solidFill>
        <a:ln>
          <a:solidFill>
            <a:schemeClr val="accent3">
              <a:lumMod val="50000"/>
            </a:schemeClr>
          </a:solidFill>
        </a:ln>
      </dgm:spPr>
      <dgm:t>
        <a:bodyPr/>
        <a:lstStyle/>
        <a:p>
          <a:r>
            <a:rPr lang="en-GB" sz="1600" dirty="0"/>
            <a:t>Second Homes</a:t>
          </a:r>
        </a:p>
        <a:p>
          <a:r>
            <a:rPr lang="en-GB" sz="1600" b="0" i="0" u="none" dirty="0"/>
            <a:t>£1,959,000		</a:t>
          </a:r>
          <a:endParaRPr lang="en-GB" sz="1600" dirty="0"/>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92AC7E8E-FE18-4BFE-9C49-AF059B947B17}">
      <dgm:prSet phldrT="[Text]" custT="1"/>
      <dgm:spPr>
        <a:solidFill>
          <a:schemeClr val="accent3">
            <a:lumMod val="50000"/>
          </a:schemeClr>
        </a:solidFill>
        <a:ln>
          <a:solidFill>
            <a:schemeClr val="accent3">
              <a:lumMod val="50000"/>
            </a:schemeClr>
          </a:solidFill>
        </a:ln>
      </dgm:spPr>
      <dgm:t>
        <a:bodyPr/>
        <a:lstStyle/>
        <a:p>
          <a:r>
            <a:rPr lang="en-GB" sz="1600" dirty="0"/>
            <a:t>Boats</a:t>
          </a:r>
        </a:p>
        <a:p>
          <a:r>
            <a:rPr lang="en-GB" sz="1700" b="0" i="0" u="none" dirty="0"/>
            <a:t>£1,195,000</a:t>
          </a:r>
          <a:endParaRPr lang="en-GB" sz="1600" dirty="0"/>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custT="1"/>
      <dgm:spPr>
        <a:solidFill>
          <a:schemeClr val="accent3">
            <a:lumMod val="50000"/>
          </a:schemeClr>
        </a:solidFill>
        <a:ln>
          <a:solidFill>
            <a:schemeClr val="accent3">
              <a:lumMod val="50000"/>
            </a:schemeClr>
          </a:solidFill>
        </a:ln>
      </dgm:spPr>
      <dgm:t>
        <a:bodyPr/>
        <a:lstStyle/>
        <a:p>
          <a:r>
            <a:rPr lang="en-GB" sz="1600" dirty="0"/>
            <a:t>Visiting friends and relatives (non-visitor spend)</a:t>
          </a:r>
        </a:p>
        <a:p>
          <a:r>
            <a:rPr lang="en-GB" sz="1700" b="0" i="0" u="none" dirty="0"/>
            <a:t>£35,420,000</a:t>
          </a:r>
          <a:endParaRPr lang="en-GB" sz="1600" dirty="0"/>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3"/>
      <dgm:spPr/>
    </dgm:pt>
    <dgm:pt modelId="{07135594-93CB-4EFA-A35C-4C650CB7FD38}" type="pres">
      <dgm:prSet presAssocID="{FF9BA5F7-03F0-4E5D-B18A-DB63EDE739A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725BAA8B-762E-4F87-BC91-D4CCB38DA105}" type="pres">
      <dgm:prSet presAssocID="{FF9BA5F7-03F0-4E5D-B18A-DB63EDE739A8}" presName="text" presStyleLbl="node1" presStyleIdx="0" presStyleCnt="3">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3"/>
      <dgm:spPr/>
    </dgm:pt>
    <dgm:pt modelId="{67E5A9FF-6D57-4C71-B22F-E89DA984D429}" type="pres">
      <dgm:prSet presAssocID="{92AC7E8E-FE18-4BFE-9C49-AF059B947B17}" presName="img" presStyleLbl="fgImgPlace1" presStyleIdx="1" presStyleCnt="3"/>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3">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3"/>
      <dgm:spPr/>
    </dgm:pt>
    <dgm:pt modelId="{BE481B0E-BE93-41F3-AF47-51C9D354C9DD}" type="pres">
      <dgm:prSet presAssocID="{52852C69-A92A-426A-9A76-5BD2D6000253}"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 modelId="{DD4D969C-D6C1-4A3C-B145-A6ADFF806CA2}" type="pres">
      <dgm:prSet presAssocID="{52852C69-A92A-426A-9A76-5BD2D6000253}" presName="text" presStyleLbl="node1" presStyleIdx="2" presStyleCnt="3">
        <dgm:presLayoutVars>
          <dgm:bulletEnabled val="1"/>
        </dgm:presLayoutVars>
      </dgm:prSet>
      <dgm:spPr/>
    </dgm:pt>
  </dgm:ptLst>
  <dgm:cxnLst>
    <dgm:cxn modelId="{89E97E0F-0345-44F1-BF6C-228DD418D841}" type="presOf" srcId="{92AC7E8E-FE18-4BFE-9C49-AF059B947B17}" destId="{A21B2D68-1916-449F-B3F9-9C71363EFC9A}" srcOrd="0" destOrd="0"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B5A19861-414C-4A8E-94C3-32FB1C02BA50}" type="presOf" srcId="{FF9BA5F7-03F0-4E5D-B18A-DB63EDE739A8}" destId="{54CBCDAF-85DE-4476-8DB2-2FD23D0204A1}" srcOrd="0" destOrd="0" presId="urn:microsoft.com/office/officeart/2005/8/layout/vList4"/>
    <dgm:cxn modelId="{D741B34B-C917-4AC5-8209-1731E14190C4}" type="presOf" srcId="{52852C69-A92A-426A-9A76-5BD2D6000253}" destId="{DD4D969C-D6C1-4A3C-B145-A6ADFF806CA2}" srcOrd="1" destOrd="0" presId="urn:microsoft.com/office/officeart/2005/8/layout/vList4"/>
    <dgm:cxn modelId="{2499DE50-A85D-4A74-AD72-5D88A31EBF0C}" type="presOf" srcId="{92AC7E8E-FE18-4BFE-9C49-AF059B947B17}" destId="{01E2BF79-A6D7-4E7F-8164-60ED1A27109C}" srcOrd="1" destOrd="0"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3FD8A782-249B-4B2D-BF64-28873DF74EA7}" type="presOf" srcId="{52852C69-A92A-426A-9A76-5BD2D6000253}" destId="{EC01044B-3725-4505-9883-69AC7B66A4A1}" srcOrd="0" destOrd="0" presId="urn:microsoft.com/office/officeart/2005/8/layout/vList4"/>
    <dgm:cxn modelId="{EB5CB09E-B753-4043-B66D-494273A460A5}" type="presOf" srcId="{E2756A20-75BB-43F3-BD97-CF83DC2B1591}" destId="{81BB0D8E-902C-4B4C-B2AC-DCFE9F45337C}" srcOrd="0"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AB881BDE-D721-4B3E-A7D2-B921B8C5539B}" type="presOf" srcId="{FF9BA5F7-03F0-4E5D-B18A-DB63EDE739A8}" destId="{725BAA8B-762E-4F87-BC91-D4CCB38DA105}" srcOrd="1" destOrd="0" presId="urn:microsoft.com/office/officeart/2005/8/layout/vList4"/>
    <dgm:cxn modelId="{C668A521-9899-4F68-954A-64F5B4889BB0}" type="presParOf" srcId="{81BB0D8E-902C-4B4C-B2AC-DCFE9F45337C}" destId="{DE6D9B3E-9232-48B9-B155-F127DD388DD0}" srcOrd="0" destOrd="0" presId="urn:microsoft.com/office/officeart/2005/8/layout/vList4"/>
    <dgm:cxn modelId="{982F24C3-73CF-4425-99B7-766697B8B3AC}" type="presParOf" srcId="{DE6D9B3E-9232-48B9-B155-F127DD388DD0}" destId="{54CBCDAF-85DE-4476-8DB2-2FD23D0204A1}" srcOrd="0" destOrd="0" presId="urn:microsoft.com/office/officeart/2005/8/layout/vList4"/>
    <dgm:cxn modelId="{21F8AC4C-CFB8-4B85-BF2C-322D45C383EC}" type="presParOf" srcId="{DE6D9B3E-9232-48B9-B155-F127DD388DD0}" destId="{07135594-93CB-4EFA-A35C-4C650CB7FD38}" srcOrd="1" destOrd="0" presId="urn:microsoft.com/office/officeart/2005/8/layout/vList4"/>
    <dgm:cxn modelId="{6E5088AB-D46C-409B-A785-F5271A1B90EB}" type="presParOf" srcId="{DE6D9B3E-9232-48B9-B155-F127DD388DD0}" destId="{725BAA8B-762E-4F87-BC91-D4CCB38DA105}" srcOrd="2" destOrd="0" presId="urn:microsoft.com/office/officeart/2005/8/layout/vList4"/>
    <dgm:cxn modelId="{E1EA643E-D946-4EA2-88EC-8573528CCA16}" type="presParOf" srcId="{81BB0D8E-902C-4B4C-B2AC-DCFE9F45337C}" destId="{2DF94386-81DA-4650-AF6F-D9B6D68C58AA}" srcOrd="1" destOrd="0" presId="urn:microsoft.com/office/officeart/2005/8/layout/vList4"/>
    <dgm:cxn modelId="{F39002EB-22A0-4F00-9110-8423FC33907C}" type="presParOf" srcId="{81BB0D8E-902C-4B4C-B2AC-DCFE9F45337C}" destId="{44DDC73B-AAF4-4E80-A36D-519D4D71C67C}" srcOrd="2" destOrd="0" presId="urn:microsoft.com/office/officeart/2005/8/layout/vList4"/>
    <dgm:cxn modelId="{C5C84D72-B12B-426C-B6F2-6B20B697ACB2}" type="presParOf" srcId="{44DDC73B-AAF4-4E80-A36D-519D4D71C67C}" destId="{A21B2D68-1916-449F-B3F9-9C71363EFC9A}" srcOrd="0" destOrd="0" presId="urn:microsoft.com/office/officeart/2005/8/layout/vList4"/>
    <dgm:cxn modelId="{3783CCB9-0BAB-4DE2-94A6-4A64DC48811D}" type="presParOf" srcId="{44DDC73B-AAF4-4E80-A36D-519D4D71C67C}" destId="{67E5A9FF-6D57-4C71-B22F-E89DA984D429}" srcOrd="1" destOrd="0" presId="urn:microsoft.com/office/officeart/2005/8/layout/vList4"/>
    <dgm:cxn modelId="{320697AD-EF8D-4C1B-BAE9-032E3D78A17F}" type="presParOf" srcId="{44DDC73B-AAF4-4E80-A36D-519D4D71C67C}" destId="{01E2BF79-A6D7-4E7F-8164-60ED1A27109C}" srcOrd="2" destOrd="0" presId="urn:microsoft.com/office/officeart/2005/8/layout/vList4"/>
    <dgm:cxn modelId="{7E83D942-051A-457F-ADAA-84FEA4F65C4C}" type="presParOf" srcId="{81BB0D8E-902C-4B4C-B2AC-DCFE9F45337C}" destId="{90E1790E-7B0E-4AC0-B991-B51F5ED2C1E5}" srcOrd="3" destOrd="0" presId="urn:microsoft.com/office/officeart/2005/8/layout/vList4"/>
    <dgm:cxn modelId="{86A59986-CDA6-475E-9AE4-D074934E4C95}" type="presParOf" srcId="{81BB0D8E-902C-4B4C-B2AC-DCFE9F45337C}" destId="{945A2000-7559-476D-923E-DC54EA743FFD}" srcOrd="4" destOrd="0" presId="urn:microsoft.com/office/officeart/2005/8/layout/vList4"/>
    <dgm:cxn modelId="{15D548F4-8ED1-4F53-84C6-AF0F434C8E79}" type="presParOf" srcId="{945A2000-7559-476D-923E-DC54EA743FFD}" destId="{EC01044B-3725-4505-9883-69AC7B66A4A1}" srcOrd="0" destOrd="0" presId="urn:microsoft.com/office/officeart/2005/8/layout/vList4"/>
    <dgm:cxn modelId="{0304FE9B-3F61-46A9-BC92-15580682F555}" type="presParOf" srcId="{945A2000-7559-476D-923E-DC54EA743FFD}" destId="{BE481B0E-BE93-41F3-AF47-51C9D354C9DD}" srcOrd="1" destOrd="0" presId="urn:microsoft.com/office/officeart/2005/8/layout/vList4"/>
    <dgm:cxn modelId="{DF47BCF3-010E-473F-9A03-DA9897406BBD}" type="presParOf" srcId="{945A2000-7559-476D-923E-DC54EA743FFD}" destId="{DD4D969C-D6C1-4A3C-B145-A6ADFF806C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r>
            <a:rPr lang="en-GB" sz="1200" dirty="0"/>
            <a:t>Direct </a:t>
          </a:r>
        </a:p>
        <a:p>
          <a:r>
            <a:rPr lang="en-GB" sz="1200" dirty="0"/>
            <a:t>10,367</a:t>
          </a:r>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4,298</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2,933</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0DCFC68A-E62D-4EF2-A976-49309889065E}">
      <dgm:prSet custT="1"/>
      <dgm:spPr>
        <a:solidFill>
          <a:schemeClr val="accent3">
            <a:lumMod val="50000"/>
          </a:schemeClr>
        </a:solidFill>
      </dgm:spPr>
      <dgm:t>
        <a:bodyPr/>
        <a:lstStyle/>
        <a:p>
          <a:r>
            <a:rPr lang="en-GB" sz="1200" dirty="0"/>
            <a:t>Total </a:t>
          </a:r>
        </a:p>
        <a:p>
          <a:r>
            <a:rPr lang="en-GB" sz="1200" dirty="0"/>
            <a:t>17,597</a:t>
          </a:r>
        </a:p>
      </dgm:t>
    </dgm:pt>
    <dgm:pt modelId="{D096DAE1-28A8-4640-B95C-E6B9A8FF3A02}" type="parTrans" cxnId="{F60F99B3-CFA0-4A44-8073-F474C4C5E89F}">
      <dgm:prSet/>
      <dgm:spPr/>
      <dgm:t>
        <a:bodyPr/>
        <a:lstStyle/>
        <a:p>
          <a:endParaRPr lang="en-GB"/>
        </a:p>
      </dgm:t>
    </dgm:pt>
    <dgm:pt modelId="{A6A0F2B0-F6CF-4E81-A76D-8B44448A9292}" type="sibTrans" cxnId="{F60F99B3-CFA0-4A44-8073-F474C4C5E89F}">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bg1">
            <a:lumMod val="6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6281C438-E21C-4DE0-A6A0-456F297C3CE0}" type="pres">
      <dgm:prSet presAssocID="{456A1E9D-2E0E-4F33-9AD2-FF64DFEA5B76}" presName="sibTrans" presStyleCnt="0"/>
      <dgm:spPr/>
    </dgm:pt>
    <dgm:pt modelId="{1FDE5A7A-1A8A-4A0C-8AC3-B194CACC948E}" type="pres">
      <dgm:prSet presAssocID="{0DCFC68A-E62D-4EF2-A976-49309889065E}"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D952A659-2F94-4A6B-9857-0C4BED93B5F2}" type="presOf" srcId="{0DCFC68A-E62D-4EF2-A976-49309889065E}" destId="{1FDE5A7A-1A8A-4A0C-8AC3-B194CACC948E}" srcOrd="0" destOrd="0" presId="urn:microsoft.com/office/officeart/2005/8/layout/hProcess9"/>
    <dgm:cxn modelId="{3E48189E-92E9-45D6-B1DD-09DC1AEAD0AA}" type="presOf" srcId="{D2B093C4-8F4F-498D-BB2B-346467F08024}" destId="{4920BF9A-2356-4A2A-A1B0-0ABDD7D4769A}" srcOrd="0" destOrd="0" presId="urn:microsoft.com/office/officeart/2005/8/layout/hProcess9"/>
    <dgm:cxn modelId="{3AD9A2B2-DF0D-4F97-833E-F078841FDD11}" type="presOf" srcId="{44B35E83-05AB-4685-8278-C6F377F604A0}" destId="{58BE4C59-F161-4C18-B150-AE47E3E23776}" srcOrd="0" destOrd="0" presId="urn:microsoft.com/office/officeart/2005/8/layout/hProcess9"/>
    <dgm:cxn modelId="{F60F99B3-CFA0-4A44-8073-F474C4C5E89F}" srcId="{A1D14C17-52C8-4328-B289-272D1230E949}" destId="{0DCFC68A-E62D-4EF2-A976-49309889065E}" srcOrd="3" destOrd="0" parTransId="{D096DAE1-28A8-4640-B95C-E6B9A8FF3A02}" sibTransId="{A6A0F2B0-F6CF-4E81-A76D-8B44448A9292}"/>
    <dgm:cxn modelId="{452D64B8-2C63-4940-BF56-28E4818ABC8C}" type="presOf" srcId="{3428ECEB-4622-46FD-92FC-AC44B9AA4B78}" destId="{A8C86B64-AF93-4804-A74E-CEC2A703E71D}" srcOrd="0" destOrd="0" presId="urn:microsoft.com/office/officeart/2005/8/layout/hProcess9"/>
    <dgm:cxn modelId="{FE5E42D4-08D9-433D-BE02-1BE4358FE32A}" type="presOf" srcId="{A1D14C17-52C8-4328-B289-272D1230E949}" destId="{6E531C1E-E198-4220-95B8-220714C278F9}" srcOrd="0" destOrd="0" presId="urn:microsoft.com/office/officeart/2005/8/layout/hProcess9"/>
    <dgm:cxn modelId="{ECA3F3DB-505B-41EC-8625-E98DEE42ADFD}" srcId="{A1D14C17-52C8-4328-B289-272D1230E949}" destId="{44B35E83-05AB-4685-8278-C6F377F604A0}" srcOrd="1" destOrd="0" parTransId="{F90C2334-DD72-4AEA-B5F2-52307BAB675B}" sibTransId="{68F34E23-AEE5-4AE5-9E79-398AE99A6ED7}"/>
    <dgm:cxn modelId="{4AE39132-5328-4C1C-8A7E-ED22E590F06A}" type="presParOf" srcId="{6E531C1E-E198-4220-95B8-220714C278F9}" destId="{AAE77F5B-8ACF-4C1C-B901-68E9D416105C}" srcOrd="0" destOrd="0" presId="urn:microsoft.com/office/officeart/2005/8/layout/hProcess9"/>
    <dgm:cxn modelId="{D49CA532-F647-4B28-91B9-D4D761E6F9EB}" type="presParOf" srcId="{6E531C1E-E198-4220-95B8-220714C278F9}" destId="{6F9C4B2C-809A-4FE4-83B4-CAD0E72D1C3B}" srcOrd="1" destOrd="0" presId="urn:microsoft.com/office/officeart/2005/8/layout/hProcess9"/>
    <dgm:cxn modelId="{9C844F39-31F2-4DF1-91FA-53B70EC1A485}" type="presParOf" srcId="{6F9C4B2C-809A-4FE4-83B4-CAD0E72D1C3B}" destId="{A8C86B64-AF93-4804-A74E-CEC2A703E71D}" srcOrd="0" destOrd="0" presId="urn:microsoft.com/office/officeart/2005/8/layout/hProcess9"/>
    <dgm:cxn modelId="{B8BEEA7A-B028-49A4-AA01-A537958641D6}" type="presParOf" srcId="{6F9C4B2C-809A-4FE4-83B4-CAD0E72D1C3B}" destId="{B90251CF-BEFF-4B68-9070-1F0ACE91A51F}" srcOrd="1" destOrd="0" presId="urn:microsoft.com/office/officeart/2005/8/layout/hProcess9"/>
    <dgm:cxn modelId="{FA02AD37-7DA1-433A-AC35-AB7597688B01}" type="presParOf" srcId="{6F9C4B2C-809A-4FE4-83B4-CAD0E72D1C3B}" destId="{58BE4C59-F161-4C18-B150-AE47E3E23776}" srcOrd="2" destOrd="0" presId="urn:microsoft.com/office/officeart/2005/8/layout/hProcess9"/>
    <dgm:cxn modelId="{C83A9D58-CC2D-4CCE-A6A1-AE41D6658A2F}" type="presParOf" srcId="{6F9C4B2C-809A-4FE4-83B4-CAD0E72D1C3B}" destId="{8DB0EADB-11F6-41F9-BC28-8CEA2E180341}" srcOrd="3" destOrd="0" presId="urn:microsoft.com/office/officeart/2005/8/layout/hProcess9"/>
    <dgm:cxn modelId="{860744AC-4217-4F57-A4DE-05E28F183E25}" type="presParOf" srcId="{6F9C4B2C-809A-4FE4-83B4-CAD0E72D1C3B}" destId="{4920BF9A-2356-4A2A-A1B0-0ABDD7D4769A}" srcOrd="4" destOrd="0" presId="urn:microsoft.com/office/officeart/2005/8/layout/hProcess9"/>
    <dgm:cxn modelId="{3F56932A-93E6-4FEE-9071-5DD973BF0CCE}" type="presParOf" srcId="{6F9C4B2C-809A-4FE4-83B4-CAD0E72D1C3B}" destId="{6281C438-E21C-4DE0-A6A0-456F297C3CE0}" srcOrd="5" destOrd="0" presId="urn:microsoft.com/office/officeart/2005/8/layout/hProcess9"/>
    <dgm:cxn modelId="{3153419E-D9F9-4A95-902F-842F5C427F28}" type="presParOf" srcId="{6F9C4B2C-809A-4FE4-83B4-CAD0E72D1C3B}" destId="{1FDE5A7A-1A8A-4A0C-8AC3-B194CACC948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3">
            <a:lumMod val="50000"/>
          </a:schemeClr>
        </a:solidFill>
      </dgm:spPr>
      <dgm:t>
        <a:bodyPr/>
        <a:lstStyle/>
        <a:p>
          <a:endParaRPr lang="en-GB" sz="1200" dirty="0"/>
        </a:p>
        <a:p>
          <a:r>
            <a:rPr lang="en-GB" sz="1200" dirty="0"/>
            <a:t>Direct </a:t>
          </a:r>
        </a:p>
        <a:p>
          <a:r>
            <a:rPr lang="en-GB" sz="1200" dirty="0"/>
            <a:t>15,085</a:t>
          </a:r>
        </a:p>
        <a:p>
          <a:endParaRPr lang="en-GB" sz="700" dirty="0"/>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3">
            <a:lumMod val="50000"/>
          </a:schemeClr>
        </a:solidFill>
      </dgm:spPr>
      <dgm:t>
        <a:bodyPr/>
        <a:lstStyle/>
        <a:p>
          <a:r>
            <a:rPr lang="en-GB" sz="1200" dirty="0"/>
            <a:t>Indirect </a:t>
          </a:r>
        </a:p>
        <a:p>
          <a:r>
            <a:rPr lang="en-GB" sz="1200" dirty="0"/>
            <a:t>4,900</a:t>
          </a:r>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3">
            <a:lumMod val="50000"/>
          </a:schemeClr>
        </a:solidFill>
      </dgm:spPr>
      <dgm:t>
        <a:bodyPr/>
        <a:lstStyle/>
        <a:p>
          <a:r>
            <a:rPr lang="en-GB" sz="1200" dirty="0"/>
            <a:t>Induced </a:t>
          </a:r>
        </a:p>
        <a:p>
          <a:r>
            <a:rPr lang="en-GB" sz="1200" dirty="0"/>
            <a:t>3,343</a:t>
          </a:r>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B97D81C3-65DD-4859-92F6-3ED6C79EEAD1}">
      <dgm:prSet custT="1"/>
      <dgm:spPr>
        <a:solidFill>
          <a:schemeClr val="accent3">
            <a:lumMod val="50000"/>
          </a:schemeClr>
        </a:solidFill>
      </dgm:spPr>
      <dgm:t>
        <a:bodyPr/>
        <a:lstStyle/>
        <a:p>
          <a:r>
            <a:rPr lang="en-GB" sz="1200" dirty="0"/>
            <a:t>Total </a:t>
          </a:r>
        </a:p>
        <a:p>
          <a:r>
            <a:rPr lang="en-GB" sz="1200" dirty="0"/>
            <a:t>23,328</a:t>
          </a:r>
        </a:p>
      </dgm:t>
    </dgm:pt>
    <dgm:pt modelId="{36C78377-4267-4800-A454-CFC326E44368}" type="parTrans" cxnId="{DAFAB682-4166-40DA-B8BF-C7453EEDD77C}">
      <dgm:prSet/>
      <dgm:spPr/>
      <dgm:t>
        <a:bodyPr/>
        <a:lstStyle/>
        <a:p>
          <a:endParaRPr lang="en-GB"/>
        </a:p>
      </dgm:t>
    </dgm:pt>
    <dgm:pt modelId="{18C6CB52-D95C-47C1-A88B-03541011BF5C}" type="sibTrans" cxnId="{DAFAB682-4166-40DA-B8BF-C7453EEDD77C}">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custLinFactNeighborX="64" custLinFactNeighborY="-2419"/>
      <dgm:spPr>
        <a:solidFill>
          <a:schemeClr val="bg1">
            <a:lumMod val="65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pt>
    <dgm:pt modelId="{F289B919-DC8F-4C99-92E7-2C7A4AD36DA4}" type="pres">
      <dgm:prSet presAssocID="{456A1E9D-2E0E-4F33-9AD2-FF64DFEA5B76}" presName="sibTrans" presStyleCnt="0"/>
      <dgm:spPr/>
    </dgm:pt>
    <dgm:pt modelId="{CCCC0AF4-B4CA-4E48-9746-42C4F08F1C14}" type="pres">
      <dgm:prSet presAssocID="{B97D81C3-65DD-4859-92F6-3ED6C79EEAD1}" presName="textNode" presStyleLbl="node1" presStyleIdx="3" presStyleCnt="4">
        <dgm:presLayoutVars>
          <dgm:bulletEnabled val="1"/>
        </dgm:presLayoutVars>
      </dgm:prSet>
      <dgm:spPr/>
    </dgm:pt>
  </dgm:ptLst>
  <dgm:cxnLst>
    <dgm:cxn modelId="{6590C916-ABA6-4644-AA4A-4C0DB169B3DA}" srcId="{A1D14C17-52C8-4328-B289-272D1230E949}" destId="{3428ECEB-4622-46FD-92FC-AC44B9AA4B78}" srcOrd="0" destOrd="0" parTransId="{254C3B31-A0FC-46E2-A220-C922FF5D445F}" sibTransId="{2019A81D-4E86-4BF4-95C0-CA185DA60EFC}"/>
    <dgm:cxn modelId="{6A82611A-15C5-4E2A-BBCF-D6C245115F52}" srcId="{A1D14C17-52C8-4328-B289-272D1230E949}" destId="{D2B093C4-8F4F-498D-BB2B-346467F08024}" srcOrd="2" destOrd="0" parTransId="{8EAB161A-3583-4C8E-9B13-D0EB6A54DCBC}" sibTransId="{456A1E9D-2E0E-4F33-9AD2-FF64DFEA5B76}"/>
    <dgm:cxn modelId="{DAFAB682-4166-40DA-B8BF-C7453EEDD77C}" srcId="{A1D14C17-52C8-4328-B289-272D1230E949}" destId="{B97D81C3-65DD-4859-92F6-3ED6C79EEAD1}" srcOrd="3" destOrd="0" parTransId="{36C78377-4267-4800-A454-CFC326E44368}" sibTransId="{18C6CB52-D95C-47C1-A88B-03541011BF5C}"/>
    <dgm:cxn modelId="{BC906C9E-F5DB-41D3-8FEC-A565DBECC12E}" type="presOf" srcId="{3428ECEB-4622-46FD-92FC-AC44B9AA4B78}" destId="{A8C86B64-AF93-4804-A74E-CEC2A703E71D}" srcOrd="0" destOrd="0" presId="urn:microsoft.com/office/officeart/2005/8/layout/hProcess9"/>
    <dgm:cxn modelId="{34009EA7-EC24-49BC-BC2D-7C7F88CD6F33}" type="presOf" srcId="{D2B093C4-8F4F-498D-BB2B-346467F08024}" destId="{4920BF9A-2356-4A2A-A1B0-0ABDD7D4769A}" srcOrd="0" destOrd="0" presId="urn:microsoft.com/office/officeart/2005/8/layout/hProcess9"/>
    <dgm:cxn modelId="{CABDAFAF-40A1-4DE7-B796-9405A3816F1A}" type="presOf" srcId="{A1D14C17-52C8-4328-B289-272D1230E949}" destId="{6E531C1E-E198-4220-95B8-220714C278F9}" srcOrd="0" destOrd="0" presId="urn:microsoft.com/office/officeart/2005/8/layout/hProcess9"/>
    <dgm:cxn modelId="{FA0EF1C4-936C-441E-B038-3BB59944050D}" type="presOf" srcId="{44B35E83-05AB-4685-8278-C6F377F604A0}" destId="{58BE4C59-F161-4C18-B150-AE47E3E23776}" srcOrd="0" destOrd="0" presId="urn:microsoft.com/office/officeart/2005/8/layout/hProcess9"/>
    <dgm:cxn modelId="{ECA3F3DB-505B-41EC-8625-E98DEE42ADFD}" srcId="{A1D14C17-52C8-4328-B289-272D1230E949}" destId="{44B35E83-05AB-4685-8278-C6F377F604A0}" srcOrd="1" destOrd="0" parTransId="{F90C2334-DD72-4AEA-B5F2-52307BAB675B}" sibTransId="{68F34E23-AEE5-4AE5-9E79-398AE99A6ED7}"/>
    <dgm:cxn modelId="{469473EE-F668-488A-934D-7DA5BED470B0}" type="presOf" srcId="{B97D81C3-65DD-4859-92F6-3ED6C79EEAD1}" destId="{CCCC0AF4-B4CA-4E48-9746-42C4F08F1C14}" srcOrd="0" destOrd="0" presId="urn:microsoft.com/office/officeart/2005/8/layout/hProcess9"/>
    <dgm:cxn modelId="{4C5C6CF7-1AF8-4850-A8FA-E3A8E91E53DE}" type="presParOf" srcId="{6E531C1E-E198-4220-95B8-220714C278F9}" destId="{AAE77F5B-8ACF-4C1C-B901-68E9D416105C}" srcOrd="0" destOrd="0" presId="urn:microsoft.com/office/officeart/2005/8/layout/hProcess9"/>
    <dgm:cxn modelId="{3709710C-04AA-411F-9F32-122D26CD8296}" type="presParOf" srcId="{6E531C1E-E198-4220-95B8-220714C278F9}" destId="{6F9C4B2C-809A-4FE4-83B4-CAD0E72D1C3B}" srcOrd="1" destOrd="0" presId="urn:microsoft.com/office/officeart/2005/8/layout/hProcess9"/>
    <dgm:cxn modelId="{1C44644C-2DA0-45A4-8B05-BC229F9270C8}" type="presParOf" srcId="{6F9C4B2C-809A-4FE4-83B4-CAD0E72D1C3B}" destId="{A8C86B64-AF93-4804-A74E-CEC2A703E71D}" srcOrd="0" destOrd="0" presId="urn:microsoft.com/office/officeart/2005/8/layout/hProcess9"/>
    <dgm:cxn modelId="{5E3CB6B0-B0C0-4F1A-9EA4-FA6D9402DC6F}" type="presParOf" srcId="{6F9C4B2C-809A-4FE4-83B4-CAD0E72D1C3B}" destId="{B90251CF-BEFF-4B68-9070-1F0ACE91A51F}" srcOrd="1" destOrd="0" presId="urn:microsoft.com/office/officeart/2005/8/layout/hProcess9"/>
    <dgm:cxn modelId="{35077994-77C5-4CD5-A94F-370D59B0325E}" type="presParOf" srcId="{6F9C4B2C-809A-4FE4-83B4-CAD0E72D1C3B}" destId="{58BE4C59-F161-4C18-B150-AE47E3E23776}" srcOrd="2" destOrd="0" presId="urn:microsoft.com/office/officeart/2005/8/layout/hProcess9"/>
    <dgm:cxn modelId="{BBF46E57-5073-4F04-A28C-6878B668E83E}" type="presParOf" srcId="{6F9C4B2C-809A-4FE4-83B4-CAD0E72D1C3B}" destId="{8DB0EADB-11F6-41F9-BC28-8CEA2E180341}" srcOrd="3" destOrd="0" presId="urn:microsoft.com/office/officeart/2005/8/layout/hProcess9"/>
    <dgm:cxn modelId="{762B777C-DA65-4C74-8620-11C93C4AAFDC}" type="presParOf" srcId="{6F9C4B2C-809A-4FE4-83B4-CAD0E72D1C3B}" destId="{4920BF9A-2356-4A2A-A1B0-0ABDD7D4769A}" srcOrd="4" destOrd="0" presId="urn:microsoft.com/office/officeart/2005/8/layout/hProcess9"/>
    <dgm:cxn modelId="{C40A01F6-080B-4059-9CCA-E77BD283FBC1}" type="presParOf" srcId="{6F9C4B2C-809A-4FE4-83B4-CAD0E72D1C3B}" destId="{F289B919-DC8F-4C99-92E7-2C7A4AD36DA4}" srcOrd="5" destOrd="0" presId="urn:microsoft.com/office/officeart/2005/8/layout/hProcess9"/>
    <dgm:cxn modelId="{E3A81A52-5FFB-4F6F-A9F1-8F0E325172A1}" type="presParOf" srcId="{6F9C4B2C-809A-4FE4-83B4-CAD0E72D1C3B}" destId="{CCCC0AF4-B4CA-4E48-9746-42C4F08F1C14}" srcOrd="6" destOrd="0" presId="urn:microsoft.com/office/officeart/2005/8/layout/hProcess9"/>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dgm:spPr>
        <a:solidFill>
          <a:schemeClr val="accent3">
            <a:lumMod val="50000"/>
          </a:schemeClr>
        </a:solidFill>
        <a:ln>
          <a:solidFill>
            <a:schemeClr val="accent3">
              <a:lumMod val="50000"/>
            </a:schemeClr>
          </a:solidFill>
        </a:ln>
      </dgm:spPr>
      <dgm:t>
        <a:bodyPr/>
        <a:lstStyle/>
        <a:p>
          <a:r>
            <a:rPr lang="en-GB" dirty="0"/>
            <a:t>Accommodation</a:t>
          </a:r>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2E254D90-2D50-4CF5-A305-AAA097A8AA54}">
      <dgm:prSet phldrT="[Text]"/>
      <dgm:spPr>
        <a:solidFill>
          <a:schemeClr val="accent3">
            <a:lumMod val="50000"/>
          </a:schemeClr>
        </a:solidFill>
        <a:ln>
          <a:solidFill>
            <a:schemeClr val="accent3">
              <a:lumMod val="50000"/>
            </a:schemeClr>
          </a:solidFill>
        </a:ln>
      </dgm:spPr>
      <dgm:t>
        <a:bodyPr/>
        <a:lstStyle/>
        <a:p>
          <a:r>
            <a:rPr lang="en-GB" dirty="0"/>
            <a:t>UK staying visitors 		£20,910,000	</a:t>
          </a:r>
        </a:p>
      </dgm:t>
    </dgm:pt>
    <dgm:pt modelId="{4C3DE5D9-0724-4C0F-A134-6B270261B7CF}" type="parTrans" cxnId="{1047B3E0-B4CC-46A1-BBE8-6828159C145F}">
      <dgm:prSet/>
      <dgm:spPr/>
      <dgm:t>
        <a:bodyPr/>
        <a:lstStyle/>
        <a:p>
          <a:endParaRPr lang="en-GB"/>
        </a:p>
      </dgm:t>
    </dgm:pt>
    <dgm:pt modelId="{7ED2C459-1A82-4EA5-81D7-872049CF1B5C}" type="sibTrans" cxnId="{1047B3E0-B4CC-46A1-BBE8-6828159C145F}">
      <dgm:prSet/>
      <dgm:spPr/>
      <dgm:t>
        <a:bodyPr/>
        <a:lstStyle/>
        <a:p>
          <a:endParaRPr lang="en-GB"/>
        </a:p>
      </dgm:t>
    </dgm:pt>
    <dgm:pt modelId="{C0A94DBB-217D-4142-9956-C9EAFB338430}">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£6,600,000</a:t>
          </a:r>
          <a:endParaRPr lang="en-GB" dirty="0"/>
        </a:p>
      </dgm:t>
    </dgm:pt>
    <dgm:pt modelId="{05587F60-2F1F-44D8-A4A3-C7686BDEE541}" type="parTrans" cxnId="{E45A0638-2DDE-44DC-A8C3-9D9820A0EB50}">
      <dgm:prSet/>
      <dgm:spPr/>
      <dgm:t>
        <a:bodyPr/>
        <a:lstStyle/>
        <a:p>
          <a:endParaRPr lang="en-GB"/>
        </a:p>
      </dgm:t>
    </dgm:pt>
    <dgm:pt modelId="{73269638-E285-44B2-9D2C-5D95903C813E}" type="sibTrans" cxnId="{E45A0638-2DDE-44DC-A8C3-9D9820A0EB50}">
      <dgm:prSet/>
      <dgm:spPr/>
      <dgm:t>
        <a:bodyPr/>
        <a:lstStyle/>
        <a:p>
          <a:endParaRPr lang="en-GB"/>
        </a:p>
      </dgm:t>
    </dgm:pt>
    <dgm:pt modelId="{92AC7E8E-FE18-4BFE-9C49-AF059B947B17}">
      <dgm:prSet phldrT="[Text]"/>
      <dgm:spPr>
        <a:solidFill>
          <a:schemeClr val="accent3">
            <a:lumMod val="50000"/>
          </a:schemeClr>
        </a:solidFill>
        <a:ln>
          <a:solidFill>
            <a:schemeClr val="accent3">
              <a:lumMod val="50000"/>
            </a:schemeClr>
          </a:solidFill>
        </a:ln>
      </dgm:spPr>
      <dgm:t>
        <a:bodyPr/>
        <a:lstStyle/>
        <a:p>
          <a:r>
            <a:rPr lang="en-GB" dirty="0"/>
            <a:t>Shopping</a:t>
          </a:r>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dgm:spPr>
        <a:solidFill>
          <a:schemeClr val="accent3">
            <a:lumMod val="50000"/>
          </a:schemeClr>
        </a:solidFill>
        <a:ln>
          <a:solidFill>
            <a:schemeClr val="accent3">
              <a:lumMod val="50000"/>
            </a:schemeClr>
          </a:solidFill>
        </a:ln>
      </dgm:spPr>
      <dgm:t>
        <a:bodyPr/>
        <a:lstStyle/>
        <a:p>
          <a:r>
            <a:rPr lang="en-GB" dirty="0"/>
            <a:t>Food &amp; drink</a:t>
          </a:r>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9F1B9E42-74FF-4C8B-93AA-67E8379C4BB8}">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£11,744,000</a:t>
          </a:r>
          <a:endParaRPr lang="en-GB" dirty="0"/>
        </a:p>
      </dgm:t>
    </dgm:pt>
    <dgm:pt modelId="{A405DBE7-A133-4F57-A458-8E38CA109C5D}" type="parTrans" cxnId="{DFA31F93-7641-4325-BABB-B511BC69E28D}">
      <dgm:prSet/>
      <dgm:spPr/>
      <dgm:t>
        <a:bodyPr/>
        <a:lstStyle/>
        <a:p>
          <a:endParaRPr lang="en-GB"/>
        </a:p>
      </dgm:t>
    </dgm:pt>
    <dgm:pt modelId="{A4845C0C-2F81-433B-AE0C-F113F9075BE7}" type="sibTrans" cxnId="{DFA31F93-7641-4325-BABB-B511BC69E28D}">
      <dgm:prSet/>
      <dgm:spPr/>
      <dgm:t>
        <a:bodyPr/>
        <a:lstStyle/>
        <a:p>
          <a:endParaRPr lang="en-GB"/>
        </a:p>
      </dgm:t>
    </dgm:pt>
    <dgm:pt modelId="{664621DA-54CE-44A5-90F5-39A0A8D86CCC}">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£5,015,000</a:t>
          </a:r>
          <a:endParaRPr lang="en-GB" dirty="0"/>
        </a:p>
      </dgm:t>
    </dgm:pt>
    <dgm:pt modelId="{B645A75F-B0F5-4525-A393-A6178A1967EE}" type="parTrans" cxnId="{4D91C3AD-5E5A-4D7E-A490-75D6D18FB62C}">
      <dgm:prSet/>
      <dgm:spPr/>
      <dgm:t>
        <a:bodyPr/>
        <a:lstStyle/>
        <a:p>
          <a:endParaRPr lang="en-GB"/>
        </a:p>
      </dgm:t>
    </dgm:pt>
    <dgm:pt modelId="{0F2B240E-7AC3-499A-ADC9-84963F25DC83}" type="sibTrans" cxnId="{4D91C3AD-5E5A-4D7E-A490-75D6D18FB62C}">
      <dgm:prSet/>
      <dgm:spPr/>
      <dgm:t>
        <a:bodyPr/>
        <a:lstStyle/>
        <a:p>
          <a:endParaRPr lang="en-GB"/>
        </a:p>
      </dgm:t>
    </dgm:pt>
    <dgm:pt modelId="{BEB0E4BC-2D3D-41EF-A180-DF89DB15CB55}">
      <dgm:prSet/>
      <dgm:spPr>
        <a:solidFill>
          <a:schemeClr val="accent3">
            <a:lumMod val="50000"/>
          </a:schemeClr>
        </a:solidFill>
        <a:ln>
          <a:solidFill>
            <a:schemeClr val="accent3">
              <a:lumMod val="50000"/>
            </a:schemeClr>
          </a:solidFill>
        </a:ln>
      </dgm:spPr>
      <dgm:t>
        <a:bodyPr/>
        <a:lstStyle/>
        <a:p>
          <a:r>
            <a:rPr lang="en-GB" dirty="0"/>
            <a:t>Attractions/entertainment</a:t>
          </a:r>
        </a:p>
      </dgm:t>
    </dgm:pt>
    <dgm:pt modelId="{AFA09A4E-33B8-4C0E-A277-DA230D184FC3}" type="parTrans" cxnId="{6E285C94-90FF-4016-9AD8-E9BBC9F01D75}">
      <dgm:prSet/>
      <dgm:spPr/>
      <dgm:t>
        <a:bodyPr/>
        <a:lstStyle/>
        <a:p>
          <a:endParaRPr lang="en-GB"/>
        </a:p>
      </dgm:t>
    </dgm:pt>
    <dgm:pt modelId="{396F7466-A8E1-4C15-B217-2C6F14F2785F}" type="sibTrans" cxnId="{6E285C94-90FF-4016-9AD8-E9BBC9F01D75}">
      <dgm:prSet/>
      <dgm:spPr/>
      <dgm:t>
        <a:bodyPr/>
        <a:lstStyle/>
        <a:p>
          <a:endParaRPr lang="en-GB"/>
        </a:p>
      </dgm:t>
    </dgm:pt>
    <dgm:pt modelId="{D3B15B0B-20E6-4579-92A5-C294C39A2F4D}">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£2,402,000</a:t>
          </a:r>
          <a:endParaRPr lang="en-GB" dirty="0"/>
        </a:p>
      </dgm:t>
    </dgm:pt>
    <dgm:pt modelId="{7FB3B458-5EE7-48E7-80D1-6C14A12BEBAB}" type="parTrans" cxnId="{1B10A241-FB13-440B-BEAC-874D6D51104A}">
      <dgm:prSet/>
      <dgm:spPr/>
      <dgm:t>
        <a:bodyPr/>
        <a:lstStyle/>
        <a:p>
          <a:endParaRPr lang="en-GB"/>
        </a:p>
      </dgm:t>
    </dgm:pt>
    <dgm:pt modelId="{C53037B6-994A-45ED-AC7F-C673966BCCD0}" type="sibTrans" cxnId="{1B10A241-FB13-440B-BEAC-874D6D51104A}">
      <dgm:prSet/>
      <dgm:spPr/>
      <dgm:t>
        <a:bodyPr/>
        <a:lstStyle/>
        <a:p>
          <a:endParaRPr lang="en-GB"/>
        </a:p>
      </dgm:t>
    </dgm:pt>
    <dgm:pt modelId="{0A58E1C3-8043-4D06-B3F0-EB607E01CEA3}">
      <dgm:prSet/>
      <dgm:spPr>
        <a:solidFill>
          <a:schemeClr val="accent3">
            <a:lumMod val="50000"/>
          </a:schemeClr>
        </a:solidFill>
        <a:ln>
          <a:solidFill>
            <a:schemeClr val="accent3">
              <a:lumMod val="50000"/>
            </a:schemeClr>
          </a:solidFill>
        </a:ln>
      </dgm:spPr>
      <dgm:t>
        <a:bodyPr/>
        <a:lstStyle/>
        <a:p>
          <a:r>
            <a:rPr lang="en-GB" dirty="0"/>
            <a:t>Travel</a:t>
          </a:r>
        </a:p>
      </dgm:t>
    </dgm:pt>
    <dgm:pt modelId="{F8E346B3-22D0-4A6D-9128-EEB20C277D31}" type="parTrans" cxnId="{6AA169EF-FA6F-49E6-9A45-F313910F2AC7}">
      <dgm:prSet/>
      <dgm:spPr/>
      <dgm:t>
        <a:bodyPr/>
        <a:lstStyle/>
        <a:p>
          <a:endParaRPr lang="en-GB"/>
        </a:p>
      </dgm:t>
    </dgm:pt>
    <dgm:pt modelId="{FDFEF38D-497D-47FC-8214-77E1F81CD984}" type="sibTrans" cxnId="{6AA169EF-FA6F-49E6-9A45-F313910F2AC7}">
      <dgm:prSet/>
      <dgm:spPr/>
      <dgm:t>
        <a:bodyPr/>
        <a:lstStyle/>
        <a:p>
          <a:endParaRPr lang="en-GB"/>
        </a:p>
      </dgm:t>
    </dgm:pt>
    <dgm:pt modelId="{03FEE947-7337-4B4E-847B-20B1B0FCD86C}">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£11,845,000</a:t>
          </a:r>
          <a:endParaRPr lang="en-GB" dirty="0"/>
        </a:p>
      </dgm:t>
    </dgm:pt>
    <dgm:pt modelId="{B07E139A-76F4-488A-BCAD-B10CB7B131F0}" type="parTrans" cxnId="{429184A8-54D4-4624-A112-814460BD65AC}">
      <dgm:prSet/>
      <dgm:spPr/>
      <dgm:t>
        <a:bodyPr/>
        <a:lstStyle/>
        <a:p>
          <a:endParaRPr lang="en-GB"/>
        </a:p>
      </dgm:t>
    </dgm:pt>
    <dgm:pt modelId="{C5951B2D-7FDB-4FB8-8EB6-C9D72428DB1C}" type="sibTrans" cxnId="{429184A8-54D4-4624-A112-814460BD65AC}">
      <dgm:prSet/>
      <dgm:spPr/>
      <dgm:t>
        <a:bodyPr/>
        <a:lstStyle/>
        <a:p>
          <a:endParaRPr lang="en-GB"/>
        </a:p>
      </dgm:t>
    </dgm:pt>
    <dgm:pt modelId="{AEE6CCC4-5DB8-466A-A8BE-1F554E6B7DF0}">
      <dgm:prSet phldrT="[Text]"/>
      <dgm:spPr>
        <a:solidFill>
          <a:schemeClr val="accent3">
            <a:lumMod val="50000"/>
          </a:schemeClr>
        </a:solidFill>
        <a:ln>
          <a:solidFill>
            <a:schemeClr val="accent3">
              <a:lumMod val="50000"/>
            </a:schemeClr>
          </a:solidFill>
        </a:ln>
      </dgm:spPr>
      <dgm:t>
        <a:bodyPr/>
        <a:lstStyle/>
        <a:p>
          <a:r>
            <a:rPr lang="en-GB" dirty="0"/>
            <a:t>Day visitors			</a:t>
          </a:r>
          <a:r>
            <a:rPr lang="en-GB" b="0" i="0" u="none" dirty="0"/>
            <a:t>£33,777,000</a:t>
          </a:r>
          <a:endParaRPr lang="en-GB" dirty="0"/>
        </a:p>
      </dgm:t>
    </dgm:pt>
    <dgm:pt modelId="{B895B311-5C22-474C-B04A-8240C34F37A5}" type="parTrans" cxnId="{C8529B77-95B0-4643-B92B-D096FD458B0A}">
      <dgm:prSet/>
      <dgm:spPr/>
      <dgm:t>
        <a:bodyPr/>
        <a:lstStyle/>
        <a:p>
          <a:endParaRPr lang="en-GB"/>
        </a:p>
      </dgm:t>
    </dgm:pt>
    <dgm:pt modelId="{2F9CA9DC-8A28-42E9-96CB-28C87BFCECDA}" type="sibTrans" cxnId="{C8529B77-95B0-4643-B92B-D096FD458B0A}">
      <dgm:prSet/>
      <dgm:spPr/>
      <dgm:t>
        <a:bodyPr/>
        <a:lstStyle/>
        <a:p>
          <a:endParaRPr lang="en-GB"/>
        </a:p>
      </dgm:t>
    </dgm:pt>
    <dgm:pt modelId="{E2FB2116-AD4F-41C7-8B37-51A7E78A41C6}">
      <dgm:prSet phldrT="[Text]"/>
      <dgm:spPr>
        <a:solidFill>
          <a:schemeClr val="accent3">
            <a:lumMod val="50000"/>
          </a:schemeClr>
        </a:solidFill>
        <a:ln>
          <a:solidFill>
            <a:schemeClr val="accent3">
              <a:lumMod val="50000"/>
            </a:schemeClr>
          </a:solidFill>
        </a:ln>
      </dgm:spPr>
      <dgm:t>
        <a:bodyPr/>
        <a:lstStyle/>
        <a:p>
          <a:r>
            <a:rPr lang="en-GB" dirty="0"/>
            <a:t>Day visitors			</a:t>
          </a:r>
          <a:r>
            <a:rPr lang="en-GB" b="0" i="0" u="none" dirty="0"/>
            <a:t>£24,740,000</a:t>
          </a:r>
          <a:endParaRPr lang="en-GB" dirty="0"/>
        </a:p>
      </dgm:t>
    </dgm:pt>
    <dgm:pt modelId="{F1877CE3-57FB-42AB-96AF-E3704425CB76}" type="parTrans" cxnId="{B940DCC8-9244-4DD1-8F79-3847E15D6785}">
      <dgm:prSet/>
      <dgm:spPr/>
      <dgm:t>
        <a:bodyPr/>
        <a:lstStyle/>
        <a:p>
          <a:endParaRPr lang="en-GB"/>
        </a:p>
      </dgm:t>
    </dgm:pt>
    <dgm:pt modelId="{E493DAE8-EDF9-4F30-ABE4-40D139E50459}" type="sibTrans" cxnId="{B940DCC8-9244-4DD1-8F79-3847E15D6785}">
      <dgm:prSet/>
      <dgm:spPr/>
      <dgm:t>
        <a:bodyPr/>
        <a:lstStyle/>
        <a:p>
          <a:endParaRPr lang="en-GB"/>
        </a:p>
      </dgm:t>
    </dgm:pt>
    <dgm:pt modelId="{6276EDEE-A00E-49DB-B1DD-6AE18492F4E5}">
      <dgm:prSet phldrT="[Tex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£8,095,000</a:t>
          </a:r>
          <a:endParaRPr lang="en-GB" dirty="0"/>
        </a:p>
      </dgm:t>
    </dgm:pt>
    <dgm:pt modelId="{63AD8DDD-2808-4F94-9822-D56E1C026E53}" type="sibTrans" cxnId="{ACB0E45A-E3F4-44CA-91BC-E990A7F7A9A2}">
      <dgm:prSet/>
      <dgm:spPr/>
      <dgm:t>
        <a:bodyPr/>
        <a:lstStyle/>
        <a:p>
          <a:endParaRPr lang="en-GB"/>
        </a:p>
      </dgm:t>
    </dgm:pt>
    <dgm:pt modelId="{D973792A-B284-4475-AA17-CBE4CEED6F8D}" type="parTrans" cxnId="{ACB0E45A-E3F4-44CA-91BC-E990A7F7A9A2}">
      <dgm:prSet/>
      <dgm:spPr/>
      <dgm:t>
        <a:bodyPr/>
        <a:lstStyle/>
        <a:p>
          <a:endParaRPr lang="en-GB"/>
        </a:p>
      </dgm:t>
    </dgm:pt>
    <dgm:pt modelId="{94525BBE-D395-4186-8B8D-AC43FA0A5775}">
      <dgm:prSet phldrT="[Tex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£8,259,000</a:t>
          </a:r>
          <a:endParaRPr lang="en-GB" dirty="0"/>
        </a:p>
      </dgm:t>
    </dgm:pt>
    <dgm:pt modelId="{6558EEC1-51EE-4A85-A133-6D9F3FC0FBBE}" type="sibTrans" cxnId="{6C492570-5FB8-449F-B752-9BB782549AB3}">
      <dgm:prSet/>
      <dgm:spPr/>
      <dgm:t>
        <a:bodyPr/>
        <a:lstStyle/>
        <a:p>
          <a:endParaRPr lang="en-GB"/>
        </a:p>
      </dgm:t>
    </dgm:pt>
    <dgm:pt modelId="{7ADC2D1E-9234-49F7-A831-59B2D9FCF892}" type="parTrans" cxnId="{6C492570-5FB8-449F-B752-9BB782549AB3}">
      <dgm:prSet/>
      <dgm:spPr/>
      <dgm:t>
        <a:bodyPr/>
        <a:lstStyle/>
        <a:p>
          <a:endParaRPr lang="en-GB"/>
        </a:p>
      </dgm:t>
    </dgm:pt>
    <dgm:pt modelId="{4BB18214-6A13-48FF-AD22-A0840E35B631}">
      <dgm:prSet/>
      <dgm:spPr>
        <a:solidFill>
          <a:schemeClr val="accent3">
            <a:lumMod val="50000"/>
          </a:schemeClr>
        </a:solidFill>
        <a:ln>
          <a:solidFill>
            <a:schemeClr val="accent3">
              <a:lumMod val="50000"/>
            </a:schemeClr>
          </a:solidFill>
        </a:ln>
      </dgm:spPr>
      <dgm:t>
        <a:bodyPr/>
        <a:lstStyle/>
        <a:p>
          <a:r>
            <a:rPr lang="en-GB" dirty="0"/>
            <a:t>UK staying visitors 		</a:t>
          </a:r>
          <a:r>
            <a:rPr lang="en-GB" b="0" i="0" u="none" dirty="0"/>
            <a:t>£5,786,000</a:t>
          </a:r>
          <a:endParaRPr lang="en-GB" dirty="0"/>
        </a:p>
      </dgm:t>
    </dgm:pt>
    <dgm:pt modelId="{863BEB06-E9F5-430C-9394-ABAAF30D45BB}" type="sibTrans" cxnId="{57238123-F567-45B5-90A9-35ED34EDC15A}">
      <dgm:prSet/>
      <dgm:spPr/>
      <dgm:t>
        <a:bodyPr/>
        <a:lstStyle/>
        <a:p>
          <a:endParaRPr lang="en-GB"/>
        </a:p>
      </dgm:t>
    </dgm:pt>
    <dgm:pt modelId="{7A1E00C9-CA9C-4D1D-9432-8794AA536E2B}" type="parTrans" cxnId="{57238123-F567-45B5-90A9-35ED34EDC15A}">
      <dgm:prSet/>
      <dgm:spPr/>
      <dgm:t>
        <a:bodyPr/>
        <a:lstStyle/>
        <a:p>
          <a:endParaRPr lang="en-GB"/>
        </a:p>
      </dgm:t>
    </dgm:pt>
    <dgm:pt modelId="{5A80173F-AA72-4535-8EE3-26CF1CD14057}">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£6,544,000</a:t>
          </a:r>
          <a:endParaRPr lang="en-GB" dirty="0"/>
        </a:p>
      </dgm:t>
    </dgm:pt>
    <dgm:pt modelId="{87FEBFF2-A71F-4423-96A4-8618167F6F84}" type="sibTrans" cxnId="{E63F3010-D17D-4372-8DAC-57A9DDDD4EC3}">
      <dgm:prSet/>
      <dgm:spPr/>
      <dgm:t>
        <a:bodyPr/>
        <a:lstStyle/>
        <a:p>
          <a:endParaRPr lang="en-GB"/>
        </a:p>
      </dgm:t>
    </dgm:pt>
    <dgm:pt modelId="{B868A52F-8384-417F-B2F2-C638964E9B27}" type="parTrans" cxnId="{E63F3010-D17D-4372-8DAC-57A9DDDD4EC3}">
      <dgm:prSet/>
      <dgm:spPr/>
      <dgm:t>
        <a:bodyPr/>
        <a:lstStyle/>
        <a:p>
          <a:endParaRPr lang="en-GB"/>
        </a:p>
      </dgm:t>
    </dgm:pt>
    <dgm:pt modelId="{52A68E9E-758A-4664-A17C-F003B12BD1A9}">
      <dgm:prSet/>
      <dgm:spPr>
        <a:solidFill>
          <a:schemeClr val="accent3">
            <a:lumMod val="50000"/>
          </a:schemeClr>
        </a:solidFill>
        <a:ln>
          <a:solidFill>
            <a:schemeClr val="accent3">
              <a:lumMod val="50000"/>
            </a:schemeClr>
          </a:solidFill>
        </a:ln>
      </dgm:spPr>
      <dgm:t>
        <a:bodyPr/>
        <a:lstStyle/>
        <a:p>
          <a:r>
            <a:rPr lang="en-GB" dirty="0"/>
            <a:t>Overseas  staying visitors	</a:t>
          </a:r>
          <a:r>
            <a:rPr lang="en-GB" b="0" i="0" u="none" dirty="0"/>
            <a:t>£2,924,000</a:t>
          </a:r>
          <a:endParaRPr lang="en-GB" dirty="0"/>
        </a:p>
      </dgm:t>
    </dgm:pt>
    <dgm:pt modelId="{CB364358-79DF-462B-BC69-FC159FCD9AF1}" type="sibTrans" cxnId="{10145A83-6712-4549-8243-FC8B0172BEB3}">
      <dgm:prSet/>
      <dgm:spPr/>
      <dgm:t>
        <a:bodyPr/>
        <a:lstStyle/>
        <a:p>
          <a:endParaRPr lang="en-GB"/>
        </a:p>
      </dgm:t>
    </dgm:pt>
    <dgm:pt modelId="{935DD292-F358-4DF1-B994-8ECF3085A515}" type="parTrans" cxnId="{10145A83-6712-4549-8243-FC8B0172BEB3}">
      <dgm:prSet/>
      <dgm:spPr/>
      <dgm:t>
        <a:bodyPr/>
        <a:lstStyle/>
        <a:p>
          <a:endParaRPr lang="en-GB"/>
        </a:p>
      </dgm:t>
    </dgm:pt>
    <dgm:pt modelId="{A5B9952D-B62B-4316-967D-E37FCBA9DE12}">
      <dgm:prSet/>
      <dgm:spPr>
        <a:solidFill>
          <a:schemeClr val="accent3">
            <a:lumMod val="50000"/>
          </a:schemeClr>
        </a:solidFill>
        <a:ln>
          <a:solidFill>
            <a:schemeClr val="accent3">
              <a:lumMod val="50000"/>
            </a:schemeClr>
          </a:solidFill>
        </a:ln>
      </dgm:spPr>
      <dgm:t>
        <a:bodyPr/>
        <a:lstStyle/>
        <a:p>
          <a:r>
            <a:rPr lang="en-GB" dirty="0"/>
            <a:t>Day visitors			</a:t>
          </a:r>
          <a:r>
            <a:rPr lang="en-GB" b="0" i="0" u="none" dirty="0"/>
            <a:t>£8,389,000</a:t>
          </a:r>
          <a:endParaRPr lang="en-GB" dirty="0"/>
        </a:p>
      </dgm:t>
    </dgm:pt>
    <dgm:pt modelId="{6050CB09-0372-41E8-A933-7B4768BCA977}" type="sibTrans" cxnId="{F99E638E-CE34-4F02-A272-9551A362843E}">
      <dgm:prSet/>
      <dgm:spPr/>
      <dgm:t>
        <a:bodyPr/>
        <a:lstStyle/>
        <a:p>
          <a:endParaRPr lang="en-GB"/>
        </a:p>
      </dgm:t>
    </dgm:pt>
    <dgm:pt modelId="{36A242C7-DF7C-468D-9C79-253D2F85D1E4}" type="parTrans" cxnId="{F99E638E-CE34-4F02-A272-9551A362843E}">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5"/>
      <dgm:spPr/>
    </dgm:pt>
    <dgm:pt modelId="{07135594-93CB-4EFA-A35C-4C650CB7FD38}" type="pres">
      <dgm:prSet presAssocID="{FF9BA5F7-03F0-4E5D-B18A-DB63EDE739A8}" presName="img" presStyleLbl="fgImgPlace1" presStyleIdx="0" presStyleCnt="5"/>
      <dgm:spPr>
        <a:blipFill rotWithShape="1">
          <a:blip xmlns:r="http://schemas.openxmlformats.org/officeDocument/2006/relationships" r:embed="rId1"/>
          <a:stretch>
            <a:fillRect/>
          </a:stretch>
        </a:blipFill>
      </dgm:spPr>
    </dgm:pt>
    <dgm:pt modelId="{725BAA8B-762E-4F87-BC91-D4CCB38DA105}" type="pres">
      <dgm:prSet presAssocID="{FF9BA5F7-03F0-4E5D-B18A-DB63EDE739A8}" presName="text" presStyleLbl="node1" presStyleIdx="0" presStyleCnt="5">
        <dgm:presLayoutVars>
          <dgm:bulletEnabled val="1"/>
        </dgm:presLayoutVars>
      </dgm:prSet>
      <dgm:spPr/>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5"/>
      <dgm:spPr/>
    </dgm:pt>
    <dgm:pt modelId="{67E5A9FF-6D57-4C71-B22F-E89DA984D429}" type="pres">
      <dgm:prSet presAssocID="{92AC7E8E-FE18-4BFE-9C49-AF059B947B17}" presName="img" presStyleLbl="fgImgPlace1" presStyleIdx="1" presStyleCnt="5"/>
      <dgm:spPr>
        <a:blipFill rotWithShape="1">
          <a:blip xmlns:r="http://schemas.openxmlformats.org/officeDocument/2006/relationships" r:embed="rId2"/>
          <a:stretch>
            <a:fillRect/>
          </a:stretch>
        </a:blipFill>
      </dgm:spPr>
    </dgm:pt>
    <dgm:pt modelId="{01E2BF79-A6D7-4E7F-8164-60ED1A27109C}" type="pres">
      <dgm:prSet presAssocID="{92AC7E8E-FE18-4BFE-9C49-AF059B947B17}" presName="text" presStyleLbl="node1" presStyleIdx="1" presStyleCnt="5">
        <dgm:presLayoutVars>
          <dgm:bulletEnabled val="1"/>
        </dgm:presLayoutVars>
      </dgm:prSet>
      <dgm:spPr/>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5"/>
      <dgm:spPr/>
    </dgm:pt>
    <dgm:pt modelId="{BE481B0E-BE93-41F3-AF47-51C9D354C9DD}" type="pres">
      <dgm:prSet presAssocID="{52852C69-A92A-426A-9A76-5BD2D6000253}" presName="img" presStyleLbl="fgImgPlace1" presStyleIdx="2" presStyleCnt="5"/>
      <dgm:spPr>
        <a:blipFill rotWithShape="1">
          <a:blip xmlns:r="http://schemas.openxmlformats.org/officeDocument/2006/relationships" r:embed="rId3"/>
          <a:stretch>
            <a:fillRect/>
          </a:stretch>
        </a:blipFill>
      </dgm:spPr>
    </dgm:pt>
    <dgm:pt modelId="{DD4D969C-D6C1-4A3C-B145-A6ADFF806CA2}" type="pres">
      <dgm:prSet presAssocID="{52852C69-A92A-426A-9A76-5BD2D6000253}" presName="text" presStyleLbl="node1" presStyleIdx="2" presStyleCnt="5">
        <dgm:presLayoutVars>
          <dgm:bulletEnabled val="1"/>
        </dgm:presLayoutVars>
      </dgm:prSet>
      <dgm:spPr/>
    </dgm:pt>
    <dgm:pt modelId="{0FC5F50E-34CA-4F6D-8EA5-BB7FEFAF973D}" type="pres">
      <dgm:prSet presAssocID="{D0EF8065-0784-4108-8732-C645597E9DC7}" presName="spacer" presStyleCnt="0"/>
      <dgm:spPr/>
    </dgm:pt>
    <dgm:pt modelId="{A5AA5621-765A-464E-8AFC-E57CD8939B99}" type="pres">
      <dgm:prSet presAssocID="{BEB0E4BC-2D3D-41EF-A180-DF89DB15CB55}" presName="comp" presStyleCnt="0"/>
      <dgm:spPr/>
    </dgm:pt>
    <dgm:pt modelId="{830A7FA2-A456-493B-8FA4-5D4167BB24C2}" type="pres">
      <dgm:prSet presAssocID="{BEB0E4BC-2D3D-41EF-A180-DF89DB15CB55}" presName="box" presStyleLbl="node1" presStyleIdx="3" presStyleCnt="5"/>
      <dgm:spPr/>
    </dgm:pt>
    <dgm:pt modelId="{41D7557A-3834-4E3C-A1F2-CE4D259E3BE9}" type="pres">
      <dgm:prSet presAssocID="{BEB0E4BC-2D3D-41EF-A180-DF89DB15CB55}" presName="img" presStyleLbl="fgImgPlace1" presStyleIdx="3" presStyleCnt="5"/>
      <dgm:spPr>
        <a:blipFill rotWithShape="1">
          <a:blip xmlns:r="http://schemas.openxmlformats.org/officeDocument/2006/relationships" r:embed="rId4"/>
          <a:stretch>
            <a:fillRect/>
          </a:stretch>
        </a:blipFill>
      </dgm:spPr>
    </dgm:pt>
    <dgm:pt modelId="{02995753-B3BC-47C0-8B3B-0691A0D9EE9D}" type="pres">
      <dgm:prSet presAssocID="{BEB0E4BC-2D3D-41EF-A180-DF89DB15CB55}" presName="text" presStyleLbl="node1" presStyleIdx="3" presStyleCnt="5">
        <dgm:presLayoutVars>
          <dgm:bulletEnabled val="1"/>
        </dgm:presLayoutVars>
      </dgm:prSet>
      <dgm:spPr/>
    </dgm:pt>
    <dgm:pt modelId="{B80DFBB9-6F78-4596-B7BB-9029C2D07F93}" type="pres">
      <dgm:prSet presAssocID="{396F7466-A8E1-4C15-B217-2C6F14F2785F}" presName="spacer" presStyleCnt="0"/>
      <dgm:spPr/>
    </dgm:pt>
    <dgm:pt modelId="{CAC60B93-90B4-4755-9B13-54AF53464D6E}" type="pres">
      <dgm:prSet presAssocID="{0A58E1C3-8043-4D06-B3F0-EB607E01CEA3}" presName="comp" presStyleCnt="0"/>
      <dgm:spPr/>
    </dgm:pt>
    <dgm:pt modelId="{463E5C89-85EF-40C2-AA58-6F1684FF4100}" type="pres">
      <dgm:prSet presAssocID="{0A58E1C3-8043-4D06-B3F0-EB607E01CEA3}" presName="box" presStyleLbl="node1" presStyleIdx="4" presStyleCnt="5"/>
      <dgm:spPr/>
    </dgm:pt>
    <dgm:pt modelId="{FE3E9036-0BA5-497B-B850-5E7CA2C560F9}" type="pres">
      <dgm:prSet presAssocID="{0A58E1C3-8043-4D06-B3F0-EB607E01CEA3}" presName="img" presStyleLbl="fgImgPlace1" presStyleIdx="4" presStyleCnt="5"/>
      <dgm:spPr>
        <a:blipFill rotWithShape="1">
          <a:blip xmlns:r="http://schemas.openxmlformats.org/officeDocument/2006/relationships" r:embed="rId5"/>
          <a:stretch>
            <a:fillRect/>
          </a:stretch>
        </a:blipFill>
      </dgm:spPr>
    </dgm:pt>
    <dgm:pt modelId="{68A22402-7CD0-42BB-9A4C-10E4888C8F19}" type="pres">
      <dgm:prSet presAssocID="{0A58E1C3-8043-4D06-B3F0-EB607E01CEA3}" presName="text" presStyleLbl="node1" presStyleIdx="4" presStyleCnt="5">
        <dgm:presLayoutVars>
          <dgm:bulletEnabled val="1"/>
        </dgm:presLayoutVars>
      </dgm:prSet>
      <dgm:spPr/>
    </dgm:pt>
  </dgm:ptLst>
  <dgm:cxnLst>
    <dgm:cxn modelId="{5174B900-7BE9-4452-B350-4121247CE53B}" type="presOf" srcId="{AEE6CCC4-5DB8-466A-A8BE-1F554E6B7DF0}" destId="{01E2BF79-A6D7-4E7F-8164-60ED1A27109C}" srcOrd="1" destOrd="3" presId="urn:microsoft.com/office/officeart/2005/8/layout/vList4"/>
    <dgm:cxn modelId="{7A27F903-D76F-4B4F-A6ED-E037A5AC5C66}" type="presOf" srcId="{4BB18214-6A13-48FF-AD22-A0840E35B631}" destId="{830A7FA2-A456-493B-8FA4-5D4167BB24C2}" srcOrd="0" destOrd="1" presId="urn:microsoft.com/office/officeart/2005/8/layout/vList4"/>
    <dgm:cxn modelId="{91F99007-98CF-498C-937A-D5D94778091A}" type="presOf" srcId="{664621DA-54CE-44A5-90F5-39A0A8D86CCC}" destId="{DD4D969C-D6C1-4A3C-B145-A6ADFF806CA2}" srcOrd="1" destOrd="2" presId="urn:microsoft.com/office/officeart/2005/8/layout/vList4"/>
    <dgm:cxn modelId="{9909F00C-4B3E-4C17-9A7A-1AB44D48C350}" type="presOf" srcId="{FF9BA5F7-03F0-4E5D-B18A-DB63EDE739A8}" destId="{54CBCDAF-85DE-4476-8DB2-2FD23D0204A1}" srcOrd="0" destOrd="0" presId="urn:microsoft.com/office/officeart/2005/8/layout/vList4"/>
    <dgm:cxn modelId="{E63F3010-D17D-4372-8DAC-57A9DDDD4EC3}" srcId="{BEB0E4BC-2D3D-41EF-A180-DF89DB15CB55}" destId="{5A80173F-AA72-4535-8EE3-26CF1CD14057}" srcOrd="2" destOrd="0" parTransId="{B868A52F-8384-417F-B2F2-C638964E9B27}" sibTransId="{87FEBFF2-A71F-4423-96A4-8618167F6F84}"/>
    <dgm:cxn modelId="{70E8EF19-D5BF-4FE8-A053-06853813F943}" type="presOf" srcId="{AEE6CCC4-5DB8-466A-A8BE-1F554E6B7DF0}" destId="{A21B2D68-1916-449F-B3F9-9C71363EFC9A}" srcOrd="0" destOrd="3"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F0433820-A55B-44A1-BB32-5DE1C7C85335}" type="presOf" srcId="{6276EDEE-A00E-49DB-B1DD-6AE18492F4E5}" destId="{A21B2D68-1916-449F-B3F9-9C71363EFC9A}" srcOrd="0" destOrd="2" presId="urn:microsoft.com/office/officeart/2005/8/layout/vList4"/>
    <dgm:cxn modelId="{6902CE20-63C4-464F-8AD2-FDC4EE6217AB}" type="presOf" srcId="{03FEE947-7337-4B4E-847B-20B1B0FCD86C}" destId="{68A22402-7CD0-42BB-9A4C-10E4888C8F19}" srcOrd="1" destOrd="1" presId="urn:microsoft.com/office/officeart/2005/8/layout/vList4"/>
    <dgm:cxn modelId="{57238123-F567-45B5-90A9-35ED34EDC15A}" srcId="{BEB0E4BC-2D3D-41EF-A180-DF89DB15CB55}" destId="{4BB18214-6A13-48FF-AD22-A0840E35B631}" srcOrd="0" destOrd="0" parTransId="{7A1E00C9-CA9C-4D1D-9432-8794AA536E2B}" sibTransId="{863BEB06-E9F5-430C-9394-ABAAF30D45BB}"/>
    <dgm:cxn modelId="{D8E35726-B2E1-4D08-BE49-FD6B503CA6C6}" type="presOf" srcId="{2E254D90-2D50-4CF5-A305-AAA097A8AA54}" destId="{725BAA8B-762E-4F87-BC91-D4CCB38DA105}" srcOrd="1" destOrd="1" presId="urn:microsoft.com/office/officeart/2005/8/layout/vList4"/>
    <dgm:cxn modelId="{E284E726-C3DA-450D-A4DC-4AC41B9F62D3}" type="presOf" srcId="{A5B9952D-B62B-4316-967D-E37FCBA9DE12}" destId="{68A22402-7CD0-42BB-9A4C-10E4888C8F19}" srcOrd="1" destOrd="3" presId="urn:microsoft.com/office/officeart/2005/8/layout/vList4"/>
    <dgm:cxn modelId="{C9458B31-3519-4697-917A-4680FF510B7A}" type="presOf" srcId="{D3B15B0B-20E6-4579-92A5-C294C39A2F4D}" destId="{02995753-B3BC-47C0-8B3B-0691A0D9EE9D}" srcOrd="1" destOrd="2" presId="urn:microsoft.com/office/officeart/2005/8/layout/vList4"/>
    <dgm:cxn modelId="{E45A0638-2DDE-44DC-A8C3-9D9820A0EB50}" srcId="{FF9BA5F7-03F0-4E5D-B18A-DB63EDE739A8}" destId="{C0A94DBB-217D-4142-9956-C9EAFB338430}" srcOrd="1" destOrd="0" parTransId="{05587F60-2F1F-44D8-A4A3-C7686BDEE541}" sibTransId="{73269638-E285-44B2-9D2C-5D95903C813E}"/>
    <dgm:cxn modelId="{89255138-96D5-4B20-AC94-2A1690D31793}" type="presOf" srcId="{52A68E9E-758A-4664-A17C-F003B12BD1A9}" destId="{68A22402-7CD0-42BB-9A4C-10E4888C8F19}" srcOrd="1" destOrd="2" presId="urn:microsoft.com/office/officeart/2005/8/layout/vList4"/>
    <dgm:cxn modelId="{6938C53B-F158-4EBA-B2E9-E9D170FB8E06}" type="presOf" srcId="{664621DA-54CE-44A5-90F5-39A0A8D86CCC}" destId="{EC01044B-3725-4505-9883-69AC7B66A4A1}" srcOrd="0" destOrd="2" presId="urn:microsoft.com/office/officeart/2005/8/layout/vList4"/>
    <dgm:cxn modelId="{3A6FDA40-3B0B-4825-BFCF-BAA38055E14E}" type="presOf" srcId="{E2FB2116-AD4F-41C7-8B37-51A7E78A41C6}" destId="{EC01044B-3725-4505-9883-69AC7B66A4A1}" srcOrd="0" destOrd="3" presId="urn:microsoft.com/office/officeart/2005/8/layout/vList4"/>
    <dgm:cxn modelId="{2A75DF5C-453D-479E-ADAE-74C9A260636A}" type="presOf" srcId="{52A68E9E-758A-4664-A17C-F003B12BD1A9}" destId="{463E5C89-85EF-40C2-AA58-6F1684FF4100}" srcOrd="0" destOrd="2" presId="urn:microsoft.com/office/officeart/2005/8/layout/vList4"/>
    <dgm:cxn modelId="{1B10A241-FB13-440B-BEAC-874D6D51104A}" srcId="{BEB0E4BC-2D3D-41EF-A180-DF89DB15CB55}" destId="{D3B15B0B-20E6-4579-92A5-C294C39A2F4D}" srcOrd="1" destOrd="0" parTransId="{7FB3B458-5EE7-48E7-80D1-6C14A12BEBAB}" sibTransId="{C53037B6-994A-45ED-AC7F-C673966BCCD0}"/>
    <dgm:cxn modelId="{B16FF763-B63D-41B0-84F5-491929FE133C}" type="presOf" srcId="{94525BBE-D395-4186-8B8D-AC43FA0A5775}" destId="{A21B2D68-1916-449F-B3F9-9C71363EFC9A}" srcOrd="0" destOrd="1" presId="urn:microsoft.com/office/officeart/2005/8/layout/vList4"/>
    <dgm:cxn modelId="{B82C3C6B-5561-4AF8-BE3D-2E08601041A2}" type="presOf" srcId="{0A58E1C3-8043-4D06-B3F0-EB607E01CEA3}" destId="{463E5C89-85EF-40C2-AA58-6F1684FF4100}" srcOrd="0" destOrd="0" presId="urn:microsoft.com/office/officeart/2005/8/layout/vList4"/>
    <dgm:cxn modelId="{6C492570-5FB8-449F-B752-9BB782549AB3}" srcId="{92AC7E8E-FE18-4BFE-9C49-AF059B947B17}" destId="{94525BBE-D395-4186-8B8D-AC43FA0A5775}" srcOrd="0" destOrd="0" parTransId="{7ADC2D1E-9234-49F7-A831-59B2D9FCF892}" sibTransId="{6558EEC1-51EE-4A85-A133-6D9F3FC0FBBE}"/>
    <dgm:cxn modelId="{BC702C52-A26D-4458-95EE-D2D372B29357}" type="presOf" srcId="{03FEE947-7337-4B4E-847B-20B1B0FCD86C}" destId="{463E5C89-85EF-40C2-AA58-6F1684FF4100}" srcOrd="0" destOrd="1" presId="urn:microsoft.com/office/officeart/2005/8/layout/vList4"/>
    <dgm:cxn modelId="{CFFE4872-D0CF-4F8C-8174-9CF7166C0D54}" type="presOf" srcId="{92AC7E8E-FE18-4BFE-9C49-AF059B947B17}" destId="{01E2BF79-A6D7-4E7F-8164-60ED1A27109C}" srcOrd="1" destOrd="0" presId="urn:microsoft.com/office/officeart/2005/8/layout/vList4"/>
    <dgm:cxn modelId="{E687E672-6F8D-469B-BD35-7F2766060DAA}" type="presOf" srcId="{94525BBE-D395-4186-8B8D-AC43FA0A5775}" destId="{01E2BF79-A6D7-4E7F-8164-60ED1A27109C}" srcOrd="1" destOrd="1"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C8529B77-95B0-4643-B92B-D096FD458B0A}" srcId="{92AC7E8E-FE18-4BFE-9C49-AF059B947B17}" destId="{AEE6CCC4-5DB8-466A-A8BE-1F554E6B7DF0}" srcOrd="2" destOrd="0" parTransId="{B895B311-5C22-474C-B04A-8240C34F37A5}" sibTransId="{2F9CA9DC-8A28-42E9-96CB-28C87BFCECDA}"/>
    <dgm:cxn modelId="{EDB1277A-166E-4528-9439-9CCDBB7538C3}" type="presOf" srcId="{D3B15B0B-20E6-4579-92A5-C294C39A2F4D}" destId="{830A7FA2-A456-493B-8FA4-5D4167BB24C2}" srcOrd="0" destOrd="2" presId="urn:microsoft.com/office/officeart/2005/8/layout/vList4"/>
    <dgm:cxn modelId="{ACB0E45A-E3F4-44CA-91BC-E990A7F7A9A2}" srcId="{92AC7E8E-FE18-4BFE-9C49-AF059B947B17}" destId="{6276EDEE-A00E-49DB-B1DD-6AE18492F4E5}" srcOrd="1" destOrd="0" parTransId="{D973792A-B284-4475-AA17-CBE4CEED6F8D}" sibTransId="{63AD8DDD-2808-4F94-9822-D56E1C026E53}"/>
    <dgm:cxn modelId="{61E8E07E-0BFD-4DD1-BC7E-E24927B9265F}" type="presOf" srcId="{E2FB2116-AD4F-41C7-8B37-51A7E78A41C6}" destId="{DD4D969C-D6C1-4A3C-B145-A6ADFF806CA2}" srcOrd="1" destOrd="3" presId="urn:microsoft.com/office/officeart/2005/8/layout/vList4"/>
    <dgm:cxn modelId="{7E516B82-16C2-4BB8-AE55-F4E6889F87C4}" type="presOf" srcId="{6276EDEE-A00E-49DB-B1DD-6AE18492F4E5}" destId="{01E2BF79-A6D7-4E7F-8164-60ED1A27109C}" srcOrd="1" destOrd="2" presId="urn:microsoft.com/office/officeart/2005/8/layout/vList4"/>
    <dgm:cxn modelId="{10145A83-6712-4549-8243-FC8B0172BEB3}" srcId="{0A58E1C3-8043-4D06-B3F0-EB607E01CEA3}" destId="{52A68E9E-758A-4664-A17C-F003B12BD1A9}" srcOrd="1" destOrd="0" parTransId="{935DD292-F358-4DF1-B994-8ECF3085A515}" sibTransId="{CB364358-79DF-462B-BC69-FC159FCD9AF1}"/>
    <dgm:cxn modelId="{F99E638E-CE34-4F02-A272-9551A362843E}" srcId="{0A58E1C3-8043-4D06-B3F0-EB607E01CEA3}" destId="{A5B9952D-B62B-4316-967D-E37FCBA9DE12}" srcOrd="2" destOrd="0" parTransId="{36A242C7-DF7C-468D-9C79-253D2F85D1E4}" sibTransId="{6050CB09-0372-41E8-A933-7B4768BCA977}"/>
    <dgm:cxn modelId="{DFA31F93-7641-4325-BABB-B511BC69E28D}" srcId="{52852C69-A92A-426A-9A76-5BD2D6000253}" destId="{9F1B9E42-74FF-4C8B-93AA-67E8379C4BB8}" srcOrd="0" destOrd="0" parTransId="{A405DBE7-A133-4F57-A458-8E38CA109C5D}" sibTransId="{A4845C0C-2F81-433B-AE0C-F113F9075BE7}"/>
    <dgm:cxn modelId="{F8950994-8F24-49AD-BBDD-93879B2318AB}" type="presOf" srcId="{92AC7E8E-FE18-4BFE-9C49-AF059B947B17}" destId="{A21B2D68-1916-449F-B3F9-9C71363EFC9A}" srcOrd="0" destOrd="0" presId="urn:microsoft.com/office/officeart/2005/8/layout/vList4"/>
    <dgm:cxn modelId="{6E285C94-90FF-4016-9AD8-E9BBC9F01D75}" srcId="{E2756A20-75BB-43F3-BD97-CF83DC2B1591}" destId="{BEB0E4BC-2D3D-41EF-A180-DF89DB15CB55}" srcOrd="3" destOrd="0" parTransId="{AFA09A4E-33B8-4C0E-A277-DA230D184FC3}" sibTransId="{396F7466-A8E1-4C15-B217-2C6F14F2785F}"/>
    <dgm:cxn modelId="{FFC0809B-27D1-4AB2-9D9C-D6C9950CCEA2}" type="presOf" srcId="{BEB0E4BC-2D3D-41EF-A180-DF89DB15CB55}" destId="{830A7FA2-A456-493B-8FA4-5D4167BB24C2}" srcOrd="0" destOrd="0" presId="urn:microsoft.com/office/officeart/2005/8/layout/vList4"/>
    <dgm:cxn modelId="{7C617B9E-3B42-49B7-A36F-ADB14C564E30}" type="presOf" srcId="{C0A94DBB-217D-4142-9956-C9EAFB338430}" destId="{725BAA8B-762E-4F87-BC91-D4CCB38DA105}" srcOrd="1" destOrd="2" presId="urn:microsoft.com/office/officeart/2005/8/layout/vList4"/>
    <dgm:cxn modelId="{7B773CA4-8FAB-471D-9D74-E27D78170B61}" type="presOf" srcId="{BEB0E4BC-2D3D-41EF-A180-DF89DB15CB55}" destId="{02995753-B3BC-47C0-8B3B-0691A0D9EE9D}" srcOrd="1" destOrd="0"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429184A8-54D4-4624-A112-814460BD65AC}" srcId="{0A58E1C3-8043-4D06-B3F0-EB607E01CEA3}" destId="{03FEE947-7337-4B4E-847B-20B1B0FCD86C}" srcOrd="0" destOrd="0" parTransId="{B07E139A-76F4-488A-BCAD-B10CB7B131F0}" sibTransId="{C5951B2D-7FDB-4FB8-8EB6-C9D72428DB1C}"/>
    <dgm:cxn modelId="{B65A8EAC-F056-4BAD-ABF9-26B629A2AABD}" type="presOf" srcId="{52852C69-A92A-426A-9A76-5BD2D6000253}" destId="{DD4D969C-D6C1-4A3C-B145-A6ADFF806CA2}" srcOrd="1" destOrd="0" presId="urn:microsoft.com/office/officeart/2005/8/layout/vList4"/>
    <dgm:cxn modelId="{4D91C3AD-5E5A-4D7E-A490-75D6D18FB62C}" srcId="{52852C69-A92A-426A-9A76-5BD2D6000253}" destId="{664621DA-54CE-44A5-90F5-39A0A8D86CCC}" srcOrd="1" destOrd="0" parTransId="{B645A75F-B0F5-4525-A393-A6178A1967EE}" sibTransId="{0F2B240E-7AC3-499A-ADC9-84963F25DC83}"/>
    <dgm:cxn modelId="{B346F1BD-B089-4B70-A377-34AB8208CEC1}" type="presOf" srcId="{5A80173F-AA72-4535-8EE3-26CF1CD14057}" destId="{830A7FA2-A456-493B-8FA4-5D4167BB24C2}" srcOrd="0" destOrd="3" presId="urn:microsoft.com/office/officeart/2005/8/layout/vList4"/>
    <dgm:cxn modelId="{2C20D7C4-2718-4500-B228-67B9A5B1B295}" type="presOf" srcId="{9F1B9E42-74FF-4C8B-93AA-67E8379C4BB8}" destId="{DD4D969C-D6C1-4A3C-B145-A6ADFF806CA2}" srcOrd="1" destOrd="1" presId="urn:microsoft.com/office/officeart/2005/8/layout/vList4"/>
    <dgm:cxn modelId="{B940DCC8-9244-4DD1-8F79-3847E15D6785}" srcId="{52852C69-A92A-426A-9A76-5BD2D6000253}" destId="{E2FB2116-AD4F-41C7-8B37-51A7E78A41C6}" srcOrd="2" destOrd="0" parTransId="{F1877CE3-57FB-42AB-96AF-E3704425CB76}" sibTransId="{E493DAE8-EDF9-4F30-ABE4-40D139E50459}"/>
    <dgm:cxn modelId="{A0DAF8C9-9F93-4774-9500-C2EA9EDB7CD4}" type="presOf" srcId="{5A80173F-AA72-4535-8EE3-26CF1CD14057}" destId="{02995753-B3BC-47C0-8B3B-0691A0D9EE9D}" srcOrd="1" destOrd="3" presId="urn:microsoft.com/office/officeart/2005/8/layout/vList4"/>
    <dgm:cxn modelId="{81AA22CD-5CAD-443C-BCA9-7E6F80EBC165}" type="presOf" srcId="{A5B9952D-B62B-4316-967D-E37FCBA9DE12}" destId="{463E5C89-85EF-40C2-AA58-6F1684FF4100}" srcOrd="0" destOrd="3" presId="urn:microsoft.com/office/officeart/2005/8/layout/vList4"/>
    <dgm:cxn modelId="{1D4EA7CE-7C76-41EB-BB28-A4F3A9618360}" type="presOf" srcId="{0A58E1C3-8043-4D06-B3F0-EB607E01CEA3}" destId="{68A22402-7CD0-42BB-9A4C-10E4888C8F19}" srcOrd="1" destOrd="0" presId="urn:microsoft.com/office/officeart/2005/8/layout/vList4"/>
    <dgm:cxn modelId="{1656A7D1-3BBA-4B7F-8909-A08742FA64A7}" type="presOf" srcId="{C0A94DBB-217D-4142-9956-C9EAFB338430}" destId="{54CBCDAF-85DE-4476-8DB2-2FD23D0204A1}" srcOrd="0" destOrd="2" presId="urn:microsoft.com/office/officeart/2005/8/layout/vList4"/>
    <dgm:cxn modelId="{86E2B2DE-D101-451B-8A62-44088AA353DF}" type="presOf" srcId="{FF9BA5F7-03F0-4E5D-B18A-DB63EDE739A8}" destId="{725BAA8B-762E-4F87-BC91-D4CCB38DA105}" srcOrd="1" destOrd="0" presId="urn:microsoft.com/office/officeart/2005/8/layout/vList4"/>
    <dgm:cxn modelId="{3EA333E0-5285-42BA-9503-0A29CD63F0A3}" type="presOf" srcId="{2E254D90-2D50-4CF5-A305-AAA097A8AA54}" destId="{54CBCDAF-85DE-4476-8DB2-2FD23D0204A1}" srcOrd="0" destOrd="1" presId="urn:microsoft.com/office/officeart/2005/8/layout/vList4"/>
    <dgm:cxn modelId="{1047B3E0-B4CC-46A1-BBE8-6828159C145F}" srcId="{FF9BA5F7-03F0-4E5D-B18A-DB63EDE739A8}" destId="{2E254D90-2D50-4CF5-A305-AAA097A8AA54}" srcOrd="0" destOrd="0" parTransId="{4C3DE5D9-0724-4C0F-A134-6B270261B7CF}" sibTransId="{7ED2C459-1A82-4EA5-81D7-872049CF1B5C}"/>
    <dgm:cxn modelId="{22E049E2-D386-443C-960A-FBC830FF8A10}" type="presOf" srcId="{E2756A20-75BB-43F3-BD97-CF83DC2B1591}" destId="{81BB0D8E-902C-4B4C-B2AC-DCFE9F45337C}" srcOrd="0" destOrd="0" presId="urn:microsoft.com/office/officeart/2005/8/layout/vList4"/>
    <dgm:cxn modelId="{633372E6-F1BC-4553-9093-65ECC8AB08AB}" type="presOf" srcId="{52852C69-A92A-426A-9A76-5BD2D6000253}" destId="{EC01044B-3725-4505-9883-69AC7B66A4A1}" srcOrd="0" destOrd="0" presId="urn:microsoft.com/office/officeart/2005/8/layout/vList4"/>
    <dgm:cxn modelId="{6AA169EF-FA6F-49E6-9A45-F313910F2AC7}" srcId="{E2756A20-75BB-43F3-BD97-CF83DC2B1591}" destId="{0A58E1C3-8043-4D06-B3F0-EB607E01CEA3}" srcOrd="4" destOrd="0" parTransId="{F8E346B3-22D0-4A6D-9128-EEB20C277D31}" sibTransId="{FDFEF38D-497D-47FC-8214-77E1F81CD984}"/>
    <dgm:cxn modelId="{7ED57BFB-BCE0-4734-A620-6F737B522E14}" type="presOf" srcId="{4BB18214-6A13-48FF-AD22-A0840E35B631}" destId="{02995753-B3BC-47C0-8B3B-0691A0D9EE9D}" srcOrd="1" destOrd="1" presId="urn:microsoft.com/office/officeart/2005/8/layout/vList4"/>
    <dgm:cxn modelId="{EAA19FFD-C915-4E1A-9814-9B116409A764}" type="presOf" srcId="{9F1B9E42-74FF-4C8B-93AA-67E8379C4BB8}" destId="{EC01044B-3725-4505-9883-69AC7B66A4A1}" srcOrd="0" destOrd="1" presId="urn:microsoft.com/office/officeart/2005/8/layout/vList4"/>
    <dgm:cxn modelId="{1F700BE1-EE1E-4A32-9E85-131A06053B63}" type="presParOf" srcId="{81BB0D8E-902C-4B4C-B2AC-DCFE9F45337C}" destId="{DE6D9B3E-9232-48B9-B155-F127DD388DD0}" srcOrd="0" destOrd="0" presId="urn:microsoft.com/office/officeart/2005/8/layout/vList4"/>
    <dgm:cxn modelId="{96DE66CA-7284-46EC-8199-4F5598687431}" type="presParOf" srcId="{DE6D9B3E-9232-48B9-B155-F127DD388DD0}" destId="{54CBCDAF-85DE-4476-8DB2-2FD23D0204A1}" srcOrd="0" destOrd="0" presId="urn:microsoft.com/office/officeart/2005/8/layout/vList4"/>
    <dgm:cxn modelId="{5542081C-4566-42A5-927E-E79E94886ACD}" type="presParOf" srcId="{DE6D9B3E-9232-48B9-B155-F127DD388DD0}" destId="{07135594-93CB-4EFA-A35C-4C650CB7FD38}" srcOrd="1" destOrd="0" presId="urn:microsoft.com/office/officeart/2005/8/layout/vList4"/>
    <dgm:cxn modelId="{74DEE5B2-8CED-455E-94E0-650D47AF49E8}" type="presParOf" srcId="{DE6D9B3E-9232-48B9-B155-F127DD388DD0}" destId="{725BAA8B-762E-4F87-BC91-D4CCB38DA105}" srcOrd="2" destOrd="0" presId="urn:microsoft.com/office/officeart/2005/8/layout/vList4"/>
    <dgm:cxn modelId="{36A12477-79CC-4EF6-9365-283779A60773}" type="presParOf" srcId="{81BB0D8E-902C-4B4C-B2AC-DCFE9F45337C}" destId="{2DF94386-81DA-4650-AF6F-D9B6D68C58AA}" srcOrd="1" destOrd="0" presId="urn:microsoft.com/office/officeart/2005/8/layout/vList4"/>
    <dgm:cxn modelId="{530CA949-7FA1-4A66-A77F-3D6438E331B7}" type="presParOf" srcId="{81BB0D8E-902C-4B4C-B2AC-DCFE9F45337C}" destId="{44DDC73B-AAF4-4E80-A36D-519D4D71C67C}" srcOrd="2" destOrd="0" presId="urn:microsoft.com/office/officeart/2005/8/layout/vList4"/>
    <dgm:cxn modelId="{2548EF10-291D-463B-93E4-CEB355365DA3}" type="presParOf" srcId="{44DDC73B-AAF4-4E80-A36D-519D4D71C67C}" destId="{A21B2D68-1916-449F-B3F9-9C71363EFC9A}" srcOrd="0" destOrd="0" presId="urn:microsoft.com/office/officeart/2005/8/layout/vList4"/>
    <dgm:cxn modelId="{789B4D7F-5D25-446F-B8F9-B63A2D23EF7F}" type="presParOf" srcId="{44DDC73B-AAF4-4E80-A36D-519D4D71C67C}" destId="{67E5A9FF-6D57-4C71-B22F-E89DA984D429}" srcOrd="1" destOrd="0" presId="urn:microsoft.com/office/officeart/2005/8/layout/vList4"/>
    <dgm:cxn modelId="{C5675E56-DDB0-4BE9-A0D9-AC2AB4247129}" type="presParOf" srcId="{44DDC73B-AAF4-4E80-A36D-519D4D71C67C}" destId="{01E2BF79-A6D7-4E7F-8164-60ED1A27109C}" srcOrd="2" destOrd="0" presId="urn:microsoft.com/office/officeart/2005/8/layout/vList4"/>
    <dgm:cxn modelId="{E6B0B8E8-1E38-4751-B805-BBD64B09BFC1}" type="presParOf" srcId="{81BB0D8E-902C-4B4C-B2AC-DCFE9F45337C}" destId="{90E1790E-7B0E-4AC0-B991-B51F5ED2C1E5}" srcOrd="3" destOrd="0" presId="urn:microsoft.com/office/officeart/2005/8/layout/vList4"/>
    <dgm:cxn modelId="{2BB61D1E-2E89-4C4B-8AD2-DAD86B45FCB9}" type="presParOf" srcId="{81BB0D8E-902C-4B4C-B2AC-DCFE9F45337C}" destId="{945A2000-7559-476D-923E-DC54EA743FFD}" srcOrd="4" destOrd="0" presId="urn:microsoft.com/office/officeart/2005/8/layout/vList4"/>
    <dgm:cxn modelId="{89AAF901-B133-4E38-875E-362DEBF2BF7F}" type="presParOf" srcId="{945A2000-7559-476D-923E-DC54EA743FFD}" destId="{EC01044B-3725-4505-9883-69AC7B66A4A1}" srcOrd="0" destOrd="0" presId="urn:microsoft.com/office/officeart/2005/8/layout/vList4"/>
    <dgm:cxn modelId="{8B9922E6-10A1-4A3F-BCA7-71BCE8FAE8F6}" type="presParOf" srcId="{945A2000-7559-476D-923E-DC54EA743FFD}" destId="{BE481B0E-BE93-41F3-AF47-51C9D354C9DD}" srcOrd="1" destOrd="0" presId="urn:microsoft.com/office/officeart/2005/8/layout/vList4"/>
    <dgm:cxn modelId="{93684152-255B-468B-A266-F44EC424EB46}" type="presParOf" srcId="{945A2000-7559-476D-923E-DC54EA743FFD}" destId="{DD4D969C-D6C1-4A3C-B145-A6ADFF806CA2}" srcOrd="2" destOrd="0" presId="urn:microsoft.com/office/officeart/2005/8/layout/vList4"/>
    <dgm:cxn modelId="{F0FB4774-F840-464D-9B55-C30BFC7A52B6}" type="presParOf" srcId="{81BB0D8E-902C-4B4C-B2AC-DCFE9F45337C}" destId="{0FC5F50E-34CA-4F6D-8EA5-BB7FEFAF973D}" srcOrd="5" destOrd="0" presId="urn:microsoft.com/office/officeart/2005/8/layout/vList4"/>
    <dgm:cxn modelId="{79FEDB03-B468-470E-A01A-EE08C4E61AFD}" type="presParOf" srcId="{81BB0D8E-902C-4B4C-B2AC-DCFE9F45337C}" destId="{A5AA5621-765A-464E-8AFC-E57CD8939B99}" srcOrd="6" destOrd="0" presId="urn:microsoft.com/office/officeart/2005/8/layout/vList4"/>
    <dgm:cxn modelId="{051E68AE-3968-47F4-BA69-2B38466EF422}" type="presParOf" srcId="{A5AA5621-765A-464E-8AFC-E57CD8939B99}" destId="{830A7FA2-A456-493B-8FA4-5D4167BB24C2}" srcOrd="0" destOrd="0" presId="urn:microsoft.com/office/officeart/2005/8/layout/vList4"/>
    <dgm:cxn modelId="{9F6A9929-2359-47D8-8A40-CF5DB94B7DF5}" type="presParOf" srcId="{A5AA5621-765A-464E-8AFC-E57CD8939B99}" destId="{41D7557A-3834-4E3C-A1F2-CE4D259E3BE9}" srcOrd="1" destOrd="0" presId="urn:microsoft.com/office/officeart/2005/8/layout/vList4"/>
    <dgm:cxn modelId="{AF883467-776B-403D-9A08-78D0FEB4A685}" type="presParOf" srcId="{A5AA5621-765A-464E-8AFC-E57CD8939B99}" destId="{02995753-B3BC-47C0-8B3B-0691A0D9EE9D}" srcOrd="2" destOrd="0" presId="urn:microsoft.com/office/officeart/2005/8/layout/vList4"/>
    <dgm:cxn modelId="{4652881F-3DD9-45AC-B303-0DE29F47A6B0}" type="presParOf" srcId="{81BB0D8E-902C-4B4C-B2AC-DCFE9F45337C}" destId="{B80DFBB9-6F78-4596-B7BB-9029C2D07F93}" srcOrd="7" destOrd="0" presId="urn:microsoft.com/office/officeart/2005/8/layout/vList4"/>
    <dgm:cxn modelId="{E0BA7B85-D052-4B7F-BF3C-1452429721F6}" type="presParOf" srcId="{81BB0D8E-902C-4B4C-B2AC-DCFE9F45337C}" destId="{CAC60B93-90B4-4755-9B13-54AF53464D6E}" srcOrd="8" destOrd="0" presId="urn:microsoft.com/office/officeart/2005/8/layout/vList4"/>
    <dgm:cxn modelId="{FF367C6C-182F-4192-804D-13871B5B22AA}" type="presParOf" srcId="{CAC60B93-90B4-4755-9B13-54AF53464D6E}" destId="{463E5C89-85EF-40C2-AA58-6F1684FF4100}" srcOrd="0" destOrd="0" presId="urn:microsoft.com/office/officeart/2005/8/layout/vList4"/>
    <dgm:cxn modelId="{584FA4C1-B358-4EE7-90A3-36BABB8D8AE7}" type="presParOf" srcId="{CAC60B93-90B4-4755-9B13-54AF53464D6E}" destId="{FE3E9036-0BA5-497B-B850-5E7CA2C560F9}" srcOrd="1" destOrd="0" presId="urn:microsoft.com/office/officeart/2005/8/layout/vList4"/>
    <dgm:cxn modelId="{ED0E1B51-D29A-4BDE-9DC5-5411E637245B}" type="presParOf" srcId="{CAC60B93-90B4-4755-9B13-54AF53464D6E}" destId="{68A22402-7CD0-42BB-9A4C-10E4888C8F1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EC781-1904-487A-95CE-BA9C2BD35D13}">
      <dsp:nvSpPr>
        <dsp:cNvPr id="0" name=""/>
        <dsp:cNvSpPr/>
      </dsp:nvSpPr>
      <dsp:spPr>
        <a:xfrm>
          <a:off x="0" y="2357884"/>
          <a:ext cx="2881014" cy="773910"/>
        </a:xfrm>
        <a:prstGeom prst="rec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t>Total visitor spend</a:t>
          </a:r>
        </a:p>
      </dsp:txBody>
      <dsp:txXfrm>
        <a:off x="0" y="2357884"/>
        <a:ext cx="2881014" cy="417911"/>
      </dsp:txXfrm>
    </dsp:sp>
    <dsp:sp modelId="{7318F1F6-8A5C-4E4A-8489-7BF06F1AE9DD}">
      <dsp:nvSpPr>
        <dsp:cNvPr id="0" name=""/>
        <dsp:cNvSpPr/>
      </dsp:nvSpPr>
      <dsp:spPr>
        <a:xfrm>
          <a:off x="0" y="2760317"/>
          <a:ext cx="1440507" cy="355998"/>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endParaRPr lang="en-GB" sz="1400" b="1" kern="1200" dirty="0"/>
        </a:p>
        <a:p>
          <a:pPr marL="0" lvl="0" indent="0" algn="ctr" defTabSz="622300">
            <a:lnSpc>
              <a:spcPct val="90000"/>
            </a:lnSpc>
            <a:spcBef>
              <a:spcPct val="0"/>
            </a:spcBef>
            <a:spcAft>
              <a:spcPct val="35000"/>
            </a:spcAft>
            <a:buNone/>
          </a:pPr>
          <a:r>
            <a:rPr lang="en-GB" sz="1400" b="1" kern="1200" dirty="0"/>
            <a:t>UK            £340,498,000</a:t>
          </a:r>
        </a:p>
        <a:p>
          <a:pPr marL="0" lvl="0" indent="0" algn="ctr" defTabSz="622300">
            <a:lnSpc>
              <a:spcPct val="90000"/>
            </a:lnSpc>
            <a:spcBef>
              <a:spcPct val="0"/>
            </a:spcBef>
            <a:spcAft>
              <a:spcPct val="35000"/>
            </a:spcAft>
            <a:buNone/>
          </a:pPr>
          <a:endParaRPr lang="en-GB" sz="1400" b="1" kern="1200" dirty="0"/>
        </a:p>
      </dsp:txBody>
      <dsp:txXfrm>
        <a:off x="0" y="2760317"/>
        <a:ext cx="1440507" cy="355998"/>
      </dsp:txXfrm>
    </dsp:sp>
    <dsp:sp modelId="{E8247AD4-AD67-418E-AD32-F1797A559A28}">
      <dsp:nvSpPr>
        <dsp:cNvPr id="0" name=""/>
        <dsp:cNvSpPr/>
      </dsp:nvSpPr>
      <dsp:spPr>
        <a:xfrm>
          <a:off x="1440507" y="2760317"/>
          <a:ext cx="1440507" cy="355998"/>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endParaRPr lang="en-GB" sz="1400" b="1" kern="1200" dirty="0"/>
        </a:p>
        <a:p>
          <a:pPr marL="0" lvl="0" indent="0" algn="ctr" defTabSz="622300">
            <a:lnSpc>
              <a:spcPct val="90000"/>
            </a:lnSpc>
            <a:spcBef>
              <a:spcPct val="0"/>
            </a:spcBef>
            <a:spcAft>
              <a:spcPct val="35000"/>
            </a:spcAft>
            <a:buNone/>
          </a:pPr>
          <a:r>
            <a:rPr lang="en-GB" sz="1400" b="1" kern="1200" dirty="0"/>
            <a:t>Overseas £147,350,000</a:t>
          </a:r>
        </a:p>
        <a:p>
          <a:pPr marL="0" lvl="0" indent="0" algn="ctr" defTabSz="622300">
            <a:lnSpc>
              <a:spcPct val="90000"/>
            </a:lnSpc>
            <a:spcBef>
              <a:spcPct val="0"/>
            </a:spcBef>
            <a:spcAft>
              <a:spcPct val="35000"/>
            </a:spcAft>
            <a:buNone/>
          </a:pPr>
          <a:endParaRPr lang="en-GB" sz="1400" b="1" kern="1200" dirty="0"/>
        </a:p>
      </dsp:txBody>
      <dsp:txXfrm>
        <a:off x="1440507" y="2760317"/>
        <a:ext cx="1440507" cy="355998"/>
      </dsp:txXfrm>
    </dsp:sp>
    <dsp:sp modelId="{0A9EA913-C7ED-4D64-8078-E56B1BC3DF8F}">
      <dsp:nvSpPr>
        <dsp:cNvPr id="0" name=""/>
        <dsp:cNvSpPr/>
      </dsp:nvSpPr>
      <dsp:spPr>
        <a:xfrm rot="10800000">
          <a:off x="0" y="1179218"/>
          <a:ext cx="2881014" cy="1190273"/>
        </a:xfrm>
        <a:prstGeom prst="upArrowCallou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t>Total visitor nights</a:t>
          </a:r>
        </a:p>
      </dsp:txBody>
      <dsp:txXfrm rot="-10800000">
        <a:off x="0" y="1179218"/>
        <a:ext cx="2881014" cy="417786"/>
      </dsp:txXfrm>
    </dsp:sp>
    <dsp:sp modelId="{02A688AC-E37E-4A72-A359-AFF58DD35B8F}">
      <dsp:nvSpPr>
        <dsp:cNvPr id="0" name=""/>
        <dsp:cNvSpPr/>
      </dsp:nvSpPr>
      <dsp:spPr>
        <a:xfrm>
          <a:off x="0" y="1597005"/>
          <a:ext cx="1440507" cy="355891"/>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endParaRPr lang="en-GB" sz="1100" b="1" kern="1200" dirty="0"/>
        </a:p>
        <a:p>
          <a:pPr marL="0" lvl="0" indent="0" algn="ctr" defTabSz="488950">
            <a:lnSpc>
              <a:spcPct val="90000"/>
            </a:lnSpc>
            <a:spcBef>
              <a:spcPct val="0"/>
            </a:spcBef>
            <a:spcAft>
              <a:spcPct val="35000"/>
            </a:spcAft>
            <a:buNone/>
          </a:pPr>
          <a:r>
            <a:rPr lang="en-GB" sz="1400" b="1" kern="1200" dirty="0"/>
            <a:t>UK          4,442,000</a:t>
          </a:r>
        </a:p>
        <a:p>
          <a:pPr marL="0" lvl="0" indent="0" algn="ctr" defTabSz="488950">
            <a:lnSpc>
              <a:spcPct val="90000"/>
            </a:lnSpc>
            <a:spcBef>
              <a:spcPct val="0"/>
            </a:spcBef>
            <a:spcAft>
              <a:spcPct val="35000"/>
            </a:spcAft>
            <a:buNone/>
          </a:pPr>
          <a:endParaRPr lang="en-GB" sz="1100" b="1" kern="1200" dirty="0"/>
        </a:p>
      </dsp:txBody>
      <dsp:txXfrm>
        <a:off x="0" y="1597005"/>
        <a:ext cx="1440507" cy="355891"/>
      </dsp:txXfrm>
    </dsp:sp>
    <dsp:sp modelId="{59EB67B3-34E3-42D1-8CC1-1CF5510B8E6C}">
      <dsp:nvSpPr>
        <dsp:cNvPr id="0" name=""/>
        <dsp:cNvSpPr/>
      </dsp:nvSpPr>
      <dsp:spPr>
        <a:xfrm>
          <a:off x="1440507" y="1597005"/>
          <a:ext cx="1440507" cy="355891"/>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endParaRPr lang="en-GB" sz="1400" b="1" kern="1200" dirty="0"/>
        </a:p>
        <a:p>
          <a:pPr marL="0" lvl="0" indent="0" algn="ctr" defTabSz="622300">
            <a:lnSpc>
              <a:spcPct val="90000"/>
            </a:lnSpc>
            <a:spcBef>
              <a:spcPct val="0"/>
            </a:spcBef>
            <a:spcAft>
              <a:spcPct val="35000"/>
            </a:spcAft>
            <a:buNone/>
          </a:pPr>
          <a:r>
            <a:rPr lang="en-GB" sz="1400" b="1" kern="1200" dirty="0"/>
            <a:t>Overseas 1,866,000</a:t>
          </a:r>
        </a:p>
        <a:p>
          <a:pPr marL="0" lvl="0" indent="0" algn="ctr" defTabSz="622300">
            <a:lnSpc>
              <a:spcPct val="90000"/>
            </a:lnSpc>
            <a:spcBef>
              <a:spcPct val="0"/>
            </a:spcBef>
            <a:spcAft>
              <a:spcPct val="35000"/>
            </a:spcAft>
            <a:buNone/>
          </a:pPr>
          <a:endParaRPr lang="en-GB" sz="1400" b="1" kern="1200" dirty="0"/>
        </a:p>
      </dsp:txBody>
      <dsp:txXfrm>
        <a:off x="1440507" y="1597005"/>
        <a:ext cx="1440507" cy="355891"/>
      </dsp:txXfrm>
    </dsp:sp>
    <dsp:sp modelId="{EE34F13B-63AE-4020-86CB-007147B79C41}">
      <dsp:nvSpPr>
        <dsp:cNvPr id="0" name=""/>
        <dsp:cNvSpPr/>
      </dsp:nvSpPr>
      <dsp:spPr>
        <a:xfrm rot="10800000">
          <a:off x="0" y="553"/>
          <a:ext cx="2881014" cy="1190273"/>
        </a:xfrm>
        <a:prstGeom prst="upArrowCallou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t>Total staying trips</a:t>
          </a:r>
        </a:p>
      </dsp:txBody>
      <dsp:txXfrm rot="-10800000">
        <a:off x="0" y="553"/>
        <a:ext cx="2881014" cy="417786"/>
      </dsp:txXfrm>
    </dsp:sp>
    <dsp:sp modelId="{CEE5FC30-845A-49B7-914A-C247F8625A9F}">
      <dsp:nvSpPr>
        <dsp:cNvPr id="0" name=""/>
        <dsp:cNvSpPr/>
      </dsp:nvSpPr>
      <dsp:spPr>
        <a:xfrm>
          <a:off x="0" y="418339"/>
          <a:ext cx="1440507" cy="355891"/>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UK        1,926,000</a:t>
          </a:r>
        </a:p>
      </dsp:txBody>
      <dsp:txXfrm>
        <a:off x="0" y="418339"/>
        <a:ext cx="1440507" cy="355891"/>
      </dsp:txXfrm>
    </dsp:sp>
    <dsp:sp modelId="{FBB462F7-74A2-4E0F-9BDB-A4D1F72A0FA4}">
      <dsp:nvSpPr>
        <dsp:cNvPr id="0" name=""/>
        <dsp:cNvSpPr/>
      </dsp:nvSpPr>
      <dsp:spPr>
        <a:xfrm>
          <a:off x="1440507" y="418339"/>
          <a:ext cx="1440507" cy="355891"/>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endParaRPr lang="en-GB" sz="1400" b="1" kern="1200" dirty="0"/>
        </a:p>
        <a:p>
          <a:pPr marL="0" lvl="0" indent="0" algn="ctr" defTabSz="622300">
            <a:lnSpc>
              <a:spcPct val="90000"/>
            </a:lnSpc>
            <a:spcBef>
              <a:spcPct val="0"/>
            </a:spcBef>
            <a:spcAft>
              <a:spcPct val="35000"/>
            </a:spcAft>
            <a:buNone/>
          </a:pPr>
          <a:r>
            <a:rPr lang="en-GB" sz="1400" b="1" kern="1200" dirty="0"/>
            <a:t>Overseas  263,000</a:t>
          </a:r>
        </a:p>
        <a:p>
          <a:pPr marL="0" lvl="0" indent="0" algn="ctr" defTabSz="622300">
            <a:lnSpc>
              <a:spcPct val="90000"/>
            </a:lnSpc>
            <a:spcBef>
              <a:spcPct val="0"/>
            </a:spcBef>
            <a:spcAft>
              <a:spcPct val="35000"/>
            </a:spcAft>
            <a:buNone/>
          </a:pPr>
          <a:endParaRPr lang="en-GB" sz="1400" b="1" kern="1200" dirty="0"/>
        </a:p>
      </dsp:txBody>
      <dsp:txXfrm>
        <a:off x="1440507" y="418339"/>
        <a:ext cx="1440507" cy="3558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8690807" cy="1302684"/>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Second Homes</a:t>
          </a:r>
        </a:p>
        <a:p>
          <a:pPr marL="0" lvl="0" indent="0" algn="l" defTabSz="711200">
            <a:lnSpc>
              <a:spcPct val="90000"/>
            </a:lnSpc>
            <a:spcBef>
              <a:spcPct val="0"/>
            </a:spcBef>
            <a:spcAft>
              <a:spcPct val="35000"/>
            </a:spcAft>
            <a:buNone/>
          </a:pPr>
          <a:r>
            <a:rPr lang="en-GB" sz="1600" b="0" i="0" u="none" kern="1200" dirty="0"/>
            <a:t>£347,000		</a:t>
          </a:r>
          <a:endParaRPr lang="en-GB" sz="1600" kern="1200" dirty="0"/>
        </a:p>
      </dsp:txBody>
      <dsp:txXfrm>
        <a:off x="1868429" y="0"/>
        <a:ext cx="6822377" cy="1302684"/>
      </dsp:txXfrm>
    </dsp:sp>
    <dsp:sp modelId="{07135594-93CB-4EFA-A35C-4C650CB7FD38}">
      <dsp:nvSpPr>
        <dsp:cNvPr id="0" name=""/>
        <dsp:cNvSpPr/>
      </dsp:nvSpPr>
      <dsp:spPr>
        <a:xfrm>
          <a:off x="130268" y="130268"/>
          <a:ext cx="1738161" cy="104214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1432952"/>
          <a:ext cx="8690807" cy="1302684"/>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Visiting friends and relatives (non-visitor spend)</a:t>
          </a:r>
        </a:p>
        <a:p>
          <a:pPr marL="0" lvl="0" indent="0" algn="l" defTabSz="711200">
            <a:lnSpc>
              <a:spcPct val="90000"/>
            </a:lnSpc>
            <a:spcBef>
              <a:spcPct val="0"/>
            </a:spcBef>
            <a:spcAft>
              <a:spcPct val="35000"/>
            </a:spcAft>
            <a:buNone/>
          </a:pPr>
          <a:r>
            <a:rPr lang="en-GB" sz="1600" b="0" i="0" u="none" kern="1200" dirty="0"/>
            <a:t>£6,414,000</a:t>
          </a:r>
          <a:endParaRPr lang="en-GB" sz="1600" kern="1200" dirty="0"/>
        </a:p>
      </dsp:txBody>
      <dsp:txXfrm>
        <a:off x="1868429" y="1432952"/>
        <a:ext cx="6822377" cy="1302684"/>
      </dsp:txXfrm>
    </dsp:sp>
    <dsp:sp modelId="{BE481B0E-BE93-41F3-AF47-51C9D354C9DD}">
      <dsp:nvSpPr>
        <dsp:cNvPr id="0" name=""/>
        <dsp:cNvSpPr/>
      </dsp:nvSpPr>
      <dsp:spPr>
        <a:xfrm>
          <a:off x="130268" y="1563221"/>
          <a:ext cx="1738161" cy="104214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1,999</a:t>
          </a:r>
        </a:p>
        <a:p>
          <a:pPr marL="0" lvl="0" indent="0" algn="ctr" defTabSz="533400">
            <a:lnSpc>
              <a:spcPct val="90000"/>
            </a:lnSpc>
            <a:spcBef>
              <a:spcPct val="0"/>
            </a:spcBef>
            <a:spcAft>
              <a:spcPct val="35000"/>
            </a:spcAft>
            <a:buNone/>
          </a:pPr>
          <a:endParaRPr lang="en-GB" sz="700" kern="1200" dirty="0"/>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604</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272</a:t>
          </a:r>
        </a:p>
      </dsp:txBody>
      <dsp:txXfrm>
        <a:off x="4376679" y="414152"/>
        <a:ext cx="1813025" cy="467839"/>
      </dsp:txXfrm>
    </dsp:sp>
    <dsp:sp modelId="{CCCC0AF4-B4CA-4E48-9746-42C4F08F1C14}">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2,875</a:t>
          </a:r>
        </a:p>
      </dsp:txBody>
      <dsp:txXfrm>
        <a:off x="6550930" y="414152"/>
        <a:ext cx="1813025" cy="4678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1,378</a:t>
          </a:r>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530</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238</a:t>
          </a:r>
        </a:p>
      </dsp:txBody>
      <dsp:txXfrm>
        <a:off x="4376679" y="414152"/>
        <a:ext cx="1813025" cy="467839"/>
      </dsp:txXfrm>
    </dsp:sp>
    <dsp:sp modelId="{1FDE5A7A-1A8A-4A0C-8AC3-B194CACC948E}">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2,146</a:t>
          </a:r>
        </a:p>
      </dsp:txBody>
      <dsp:txXfrm>
        <a:off x="6550930" y="414152"/>
        <a:ext cx="1813025" cy="4678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Accommodation</a:t>
          </a:r>
        </a:p>
        <a:p>
          <a:pPr marL="114300" lvl="1" indent="-114300" algn="l" defTabSz="533400">
            <a:lnSpc>
              <a:spcPct val="90000"/>
            </a:lnSpc>
            <a:spcBef>
              <a:spcPct val="0"/>
            </a:spcBef>
            <a:spcAft>
              <a:spcPct val="15000"/>
            </a:spcAft>
            <a:buChar char="•"/>
          </a:pPr>
          <a:r>
            <a:rPr lang="en-GB" sz="1200" kern="1200" dirty="0"/>
            <a:t>UK staying visitors 		£37,124,000	</a:t>
          </a:r>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£10,163,000</a:t>
          </a:r>
          <a:endParaRPr lang="en-GB" sz="1200" kern="1200" dirty="0"/>
        </a:p>
      </dsp:txBody>
      <dsp:txXfrm>
        <a:off x="1540121" y="0"/>
        <a:ext cx="5638392" cy="1044186"/>
      </dsp:txXfrm>
    </dsp:sp>
    <dsp:sp modelId="{07135594-93CB-4EFA-A35C-4C650CB7FD38}">
      <dsp:nvSpPr>
        <dsp:cNvPr id="0" name=""/>
        <dsp:cNvSpPr/>
      </dsp:nvSpPr>
      <dsp:spPr>
        <a:xfrm>
          <a:off x="104418" y="104418"/>
          <a:ext cx="1435702" cy="8353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14860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Shopping</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£14,664,000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£12,465,000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£58,998,000</a:t>
          </a:r>
          <a:endParaRPr lang="en-GB" sz="1200" kern="1200" dirty="0"/>
        </a:p>
      </dsp:txBody>
      <dsp:txXfrm>
        <a:off x="1540121" y="1148605"/>
        <a:ext cx="5638392" cy="1044186"/>
      </dsp:txXfrm>
    </dsp:sp>
    <dsp:sp modelId="{67E5A9FF-6D57-4C71-B22F-E89DA984D429}">
      <dsp:nvSpPr>
        <dsp:cNvPr id="0" name=""/>
        <dsp:cNvSpPr/>
      </dsp:nvSpPr>
      <dsp:spPr>
        <a:xfrm>
          <a:off x="104418" y="1253023"/>
          <a:ext cx="1435702" cy="8353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29721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Food &amp; drink</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£20,850,000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£7,722,000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£75,458</a:t>
          </a:r>
          <a:r>
            <a:rPr lang="en-GB" sz="1200" b="0" i="0" u="none" kern="1200" dirty="0"/>
            <a:t>,000</a:t>
          </a:r>
          <a:endParaRPr lang="en-GB" sz="1200" kern="1200" dirty="0"/>
        </a:p>
      </dsp:txBody>
      <dsp:txXfrm>
        <a:off x="1540121" y="2297210"/>
        <a:ext cx="5638392" cy="1044186"/>
      </dsp:txXfrm>
    </dsp:sp>
    <dsp:sp modelId="{BE481B0E-BE93-41F3-AF47-51C9D354C9DD}">
      <dsp:nvSpPr>
        <dsp:cNvPr id="0" name=""/>
        <dsp:cNvSpPr/>
      </dsp:nvSpPr>
      <dsp:spPr>
        <a:xfrm>
          <a:off x="104418" y="2401629"/>
          <a:ext cx="1435702" cy="83534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A7FA2-A456-493B-8FA4-5D4167BB24C2}">
      <dsp:nvSpPr>
        <dsp:cNvPr id="0" name=""/>
        <dsp:cNvSpPr/>
      </dsp:nvSpPr>
      <dsp:spPr>
        <a:xfrm>
          <a:off x="0" y="344581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Attractions/entertainment</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£10,274,000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£3,699,000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£26,415,000</a:t>
          </a:r>
          <a:endParaRPr lang="en-GB" sz="1200" kern="1200" dirty="0"/>
        </a:p>
      </dsp:txBody>
      <dsp:txXfrm>
        <a:off x="1540121" y="3445815"/>
        <a:ext cx="5638392" cy="1044186"/>
      </dsp:txXfrm>
    </dsp:sp>
    <dsp:sp modelId="{41D7557A-3834-4E3C-A1F2-CE4D259E3BE9}">
      <dsp:nvSpPr>
        <dsp:cNvPr id="0" name=""/>
        <dsp:cNvSpPr/>
      </dsp:nvSpPr>
      <dsp:spPr>
        <a:xfrm>
          <a:off x="104418" y="3550234"/>
          <a:ext cx="1435702" cy="83534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E5C89-85EF-40C2-AA58-6F1684FF4100}">
      <dsp:nvSpPr>
        <dsp:cNvPr id="0" name=""/>
        <dsp:cNvSpPr/>
      </dsp:nvSpPr>
      <dsp:spPr>
        <a:xfrm>
          <a:off x="0" y="4594421"/>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Travel</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£21,029,000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£4,502,000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£32,645,000</a:t>
          </a:r>
          <a:endParaRPr lang="en-GB" sz="1200" kern="1200" dirty="0"/>
        </a:p>
      </dsp:txBody>
      <dsp:txXfrm>
        <a:off x="1540121" y="4594421"/>
        <a:ext cx="5638392" cy="1044186"/>
      </dsp:txXfrm>
    </dsp:sp>
    <dsp:sp modelId="{FE3E9036-0BA5-497B-B850-5E7CA2C560F9}">
      <dsp:nvSpPr>
        <dsp:cNvPr id="0" name=""/>
        <dsp:cNvSpPr/>
      </dsp:nvSpPr>
      <dsp:spPr>
        <a:xfrm>
          <a:off x="104418" y="4698839"/>
          <a:ext cx="1435702" cy="83534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Second Homes</a:t>
          </a:r>
        </a:p>
        <a:p>
          <a:pPr marL="0" lvl="0" indent="0" algn="l" defTabSz="711200">
            <a:lnSpc>
              <a:spcPct val="90000"/>
            </a:lnSpc>
            <a:spcBef>
              <a:spcPct val="0"/>
            </a:spcBef>
            <a:spcAft>
              <a:spcPct val="35000"/>
            </a:spcAft>
            <a:buNone/>
          </a:pPr>
          <a:r>
            <a:rPr lang="en-GB" sz="1600" b="0" i="0" u="none" kern="1200" dirty="0"/>
            <a:t>£1,040,000		</a:t>
          </a:r>
          <a:endParaRPr lang="en-GB" sz="1600" kern="1200" dirty="0"/>
        </a:p>
      </dsp:txBody>
      <dsp:txXfrm>
        <a:off x="1857424" y="0"/>
        <a:ext cx="6833382" cy="1192632"/>
      </dsp:txXfrm>
    </dsp:sp>
    <dsp:sp modelId="{07135594-93CB-4EFA-A35C-4C650CB7FD38}">
      <dsp:nvSpPr>
        <dsp:cNvPr id="0" name=""/>
        <dsp:cNvSpPr/>
      </dsp:nvSpPr>
      <dsp:spPr>
        <a:xfrm>
          <a:off x="119263" y="119263"/>
          <a:ext cx="1738161" cy="9541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311896"/>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Boats</a:t>
          </a:r>
        </a:p>
        <a:p>
          <a:pPr marL="0" lvl="0" indent="0" algn="l" defTabSz="711200">
            <a:lnSpc>
              <a:spcPct val="90000"/>
            </a:lnSpc>
            <a:spcBef>
              <a:spcPct val="0"/>
            </a:spcBef>
            <a:spcAft>
              <a:spcPct val="35000"/>
            </a:spcAft>
            <a:buNone/>
          </a:pPr>
          <a:r>
            <a:rPr lang="en-GB" sz="1700" b="0" i="0" u="none" kern="1200" dirty="0"/>
            <a:t>£220,000</a:t>
          </a:r>
          <a:endParaRPr lang="en-GB" sz="1600" kern="1200" dirty="0"/>
        </a:p>
      </dsp:txBody>
      <dsp:txXfrm>
        <a:off x="1857424" y="1311896"/>
        <a:ext cx="6833382" cy="1192632"/>
      </dsp:txXfrm>
    </dsp:sp>
    <dsp:sp modelId="{67E5A9FF-6D57-4C71-B22F-E89DA984D429}">
      <dsp:nvSpPr>
        <dsp:cNvPr id="0" name=""/>
        <dsp:cNvSpPr/>
      </dsp:nvSpPr>
      <dsp:spPr>
        <a:xfrm>
          <a:off x="119263" y="1431159"/>
          <a:ext cx="1738161" cy="95410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623792"/>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Visiting friends and relatives (non-visitor spend)</a:t>
          </a:r>
        </a:p>
        <a:p>
          <a:pPr marL="0" lvl="0" indent="0" algn="l" defTabSz="711200">
            <a:lnSpc>
              <a:spcPct val="90000"/>
            </a:lnSpc>
            <a:spcBef>
              <a:spcPct val="0"/>
            </a:spcBef>
            <a:spcAft>
              <a:spcPct val="35000"/>
            </a:spcAft>
            <a:buNone/>
          </a:pPr>
          <a:r>
            <a:rPr lang="en-GB" sz="1700" b="0" i="0" u="none" kern="1200" dirty="0"/>
            <a:t>£4,993,000</a:t>
          </a:r>
          <a:endParaRPr lang="en-GB" sz="1600" kern="1200" dirty="0"/>
        </a:p>
      </dsp:txBody>
      <dsp:txXfrm>
        <a:off x="1857424" y="2623792"/>
        <a:ext cx="6833382" cy="1192632"/>
      </dsp:txXfrm>
    </dsp:sp>
    <dsp:sp modelId="{BE481B0E-BE93-41F3-AF47-51C9D354C9DD}">
      <dsp:nvSpPr>
        <dsp:cNvPr id="0" name=""/>
        <dsp:cNvSpPr/>
      </dsp:nvSpPr>
      <dsp:spPr>
        <a:xfrm>
          <a:off x="119263" y="2743055"/>
          <a:ext cx="1738161" cy="9541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5,062</a:t>
          </a:r>
        </a:p>
        <a:p>
          <a:pPr marL="0" lvl="0" indent="0" algn="ctr" defTabSz="533400">
            <a:lnSpc>
              <a:spcPct val="90000"/>
            </a:lnSpc>
            <a:spcBef>
              <a:spcPct val="0"/>
            </a:spcBef>
            <a:spcAft>
              <a:spcPct val="35000"/>
            </a:spcAft>
            <a:buNone/>
          </a:pPr>
          <a:endParaRPr lang="en-GB" sz="700" kern="1200" dirty="0"/>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851</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240</a:t>
          </a:r>
        </a:p>
      </dsp:txBody>
      <dsp:txXfrm>
        <a:off x="4376679" y="414152"/>
        <a:ext cx="1813025" cy="467839"/>
      </dsp:txXfrm>
    </dsp:sp>
    <dsp:sp modelId="{CCCC0AF4-B4CA-4E48-9746-42C4F08F1C14}">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6,153</a:t>
          </a:r>
        </a:p>
      </dsp:txBody>
      <dsp:txXfrm>
        <a:off x="6550930" y="414152"/>
        <a:ext cx="1813025" cy="4678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3,460</a:t>
          </a:r>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746</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210</a:t>
          </a:r>
        </a:p>
      </dsp:txBody>
      <dsp:txXfrm>
        <a:off x="4376679" y="414152"/>
        <a:ext cx="1813025" cy="467839"/>
      </dsp:txXfrm>
    </dsp:sp>
    <dsp:sp modelId="{1FDE5A7A-1A8A-4A0C-8AC3-B194CACC948E}">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4,417</a:t>
          </a:r>
        </a:p>
      </dsp:txBody>
      <dsp:txXfrm>
        <a:off x="6550930" y="414152"/>
        <a:ext cx="1813025" cy="4678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Accommodation</a:t>
          </a:r>
        </a:p>
        <a:p>
          <a:pPr marL="114300" lvl="1" indent="-114300" algn="l" defTabSz="533400">
            <a:lnSpc>
              <a:spcPct val="90000"/>
            </a:lnSpc>
            <a:spcBef>
              <a:spcPct val="0"/>
            </a:spcBef>
            <a:spcAft>
              <a:spcPct val="15000"/>
            </a:spcAft>
            <a:buChar char="•"/>
          </a:pPr>
          <a:r>
            <a:rPr lang="en-GB" sz="1200" kern="1200" dirty="0"/>
            <a:t>UK staying visitors 		£16,162,000	</a:t>
          </a:r>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£6,094,000</a:t>
          </a:r>
          <a:endParaRPr lang="en-GB" sz="1200" kern="1200" dirty="0"/>
        </a:p>
      </dsp:txBody>
      <dsp:txXfrm>
        <a:off x="1540121" y="0"/>
        <a:ext cx="5638392" cy="1044186"/>
      </dsp:txXfrm>
    </dsp:sp>
    <dsp:sp modelId="{07135594-93CB-4EFA-A35C-4C650CB7FD38}">
      <dsp:nvSpPr>
        <dsp:cNvPr id="0" name=""/>
        <dsp:cNvSpPr/>
      </dsp:nvSpPr>
      <dsp:spPr>
        <a:xfrm>
          <a:off x="104418" y="104418"/>
          <a:ext cx="1435702" cy="8353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14860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Shopping</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£6,384,000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£7,474,000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£23,683,000</a:t>
          </a:r>
          <a:endParaRPr lang="en-GB" sz="1200" kern="1200" dirty="0"/>
        </a:p>
      </dsp:txBody>
      <dsp:txXfrm>
        <a:off x="1540121" y="1148605"/>
        <a:ext cx="5638392" cy="1044186"/>
      </dsp:txXfrm>
    </dsp:sp>
    <dsp:sp modelId="{67E5A9FF-6D57-4C71-B22F-E89DA984D429}">
      <dsp:nvSpPr>
        <dsp:cNvPr id="0" name=""/>
        <dsp:cNvSpPr/>
      </dsp:nvSpPr>
      <dsp:spPr>
        <a:xfrm>
          <a:off x="104418" y="1253023"/>
          <a:ext cx="1435702" cy="8353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29721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Food &amp; drink</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£9,077,000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£4,630,000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£27,339</a:t>
          </a:r>
          <a:r>
            <a:rPr lang="en-GB" sz="1200" b="0" i="0" u="none" kern="1200" dirty="0"/>
            <a:t>,000</a:t>
          </a:r>
          <a:endParaRPr lang="en-GB" sz="1200" kern="1200" dirty="0"/>
        </a:p>
      </dsp:txBody>
      <dsp:txXfrm>
        <a:off x="1540121" y="2297210"/>
        <a:ext cx="5638392" cy="1044186"/>
      </dsp:txXfrm>
    </dsp:sp>
    <dsp:sp modelId="{BE481B0E-BE93-41F3-AF47-51C9D354C9DD}">
      <dsp:nvSpPr>
        <dsp:cNvPr id="0" name=""/>
        <dsp:cNvSpPr/>
      </dsp:nvSpPr>
      <dsp:spPr>
        <a:xfrm>
          <a:off x="104418" y="2401629"/>
          <a:ext cx="1435702" cy="83534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A7FA2-A456-493B-8FA4-5D4167BB24C2}">
      <dsp:nvSpPr>
        <dsp:cNvPr id="0" name=""/>
        <dsp:cNvSpPr/>
      </dsp:nvSpPr>
      <dsp:spPr>
        <a:xfrm>
          <a:off x="0" y="344581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Attractions/entertainment</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£4,473,000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£2,218,000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£9,232,000</a:t>
          </a:r>
          <a:endParaRPr lang="en-GB" sz="1200" kern="1200" dirty="0"/>
        </a:p>
      </dsp:txBody>
      <dsp:txXfrm>
        <a:off x="1540121" y="3445815"/>
        <a:ext cx="5638392" cy="1044186"/>
      </dsp:txXfrm>
    </dsp:sp>
    <dsp:sp modelId="{41D7557A-3834-4E3C-A1F2-CE4D259E3BE9}">
      <dsp:nvSpPr>
        <dsp:cNvPr id="0" name=""/>
        <dsp:cNvSpPr/>
      </dsp:nvSpPr>
      <dsp:spPr>
        <a:xfrm>
          <a:off x="104418" y="3550234"/>
          <a:ext cx="1435702" cy="83534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E5C89-85EF-40C2-AA58-6F1684FF4100}">
      <dsp:nvSpPr>
        <dsp:cNvPr id="0" name=""/>
        <dsp:cNvSpPr/>
      </dsp:nvSpPr>
      <dsp:spPr>
        <a:xfrm>
          <a:off x="0" y="4594421"/>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Travel</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£9,155,000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£2,699,000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£11,458,000</a:t>
          </a:r>
          <a:endParaRPr lang="en-GB" sz="1200" kern="1200" dirty="0"/>
        </a:p>
      </dsp:txBody>
      <dsp:txXfrm>
        <a:off x="1540121" y="4594421"/>
        <a:ext cx="5638392" cy="1044186"/>
      </dsp:txXfrm>
    </dsp:sp>
    <dsp:sp modelId="{FE3E9036-0BA5-497B-B850-5E7CA2C560F9}">
      <dsp:nvSpPr>
        <dsp:cNvPr id="0" name=""/>
        <dsp:cNvSpPr/>
      </dsp:nvSpPr>
      <dsp:spPr>
        <a:xfrm>
          <a:off x="104418" y="4698839"/>
          <a:ext cx="1435702" cy="83534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8690807" cy="1302684"/>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Second Homes</a:t>
          </a:r>
        </a:p>
        <a:p>
          <a:pPr marL="0" lvl="0" indent="0" algn="l" defTabSz="711200">
            <a:lnSpc>
              <a:spcPct val="90000"/>
            </a:lnSpc>
            <a:spcBef>
              <a:spcPct val="0"/>
            </a:spcBef>
            <a:spcAft>
              <a:spcPct val="35000"/>
            </a:spcAft>
            <a:buNone/>
          </a:pPr>
          <a:r>
            <a:rPr lang="en-GB" sz="1600" b="0" i="0" u="none" kern="1200" dirty="0"/>
            <a:t>£132,000		</a:t>
          </a:r>
          <a:endParaRPr lang="en-GB" sz="1600" kern="1200" dirty="0"/>
        </a:p>
      </dsp:txBody>
      <dsp:txXfrm>
        <a:off x="1868429" y="0"/>
        <a:ext cx="6822377" cy="1302684"/>
      </dsp:txXfrm>
    </dsp:sp>
    <dsp:sp modelId="{07135594-93CB-4EFA-A35C-4C650CB7FD38}">
      <dsp:nvSpPr>
        <dsp:cNvPr id="0" name=""/>
        <dsp:cNvSpPr/>
      </dsp:nvSpPr>
      <dsp:spPr>
        <a:xfrm>
          <a:off x="130268" y="130268"/>
          <a:ext cx="1738161" cy="104214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1432952"/>
          <a:ext cx="8690807" cy="1302684"/>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Visiting friends and relatives (non-visitor spend)</a:t>
          </a:r>
        </a:p>
        <a:p>
          <a:pPr marL="0" lvl="0" indent="0" algn="l" defTabSz="711200">
            <a:lnSpc>
              <a:spcPct val="90000"/>
            </a:lnSpc>
            <a:spcBef>
              <a:spcPct val="0"/>
            </a:spcBef>
            <a:spcAft>
              <a:spcPct val="35000"/>
            </a:spcAft>
            <a:buNone/>
          </a:pPr>
          <a:r>
            <a:rPr lang="en-GB" sz="1600" b="0" i="0" u="none" kern="1200" dirty="0"/>
            <a:t>£4,816,000</a:t>
          </a:r>
          <a:endParaRPr lang="en-GB" sz="1600" kern="1200" dirty="0"/>
        </a:p>
      </dsp:txBody>
      <dsp:txXfrm>
        <a:off x="1868429" y="1432952"/>
        <a:ext cx="6822377" cy="1302684"/>
      </dsp:txXfrm>
    </dsp:sp>
    <dsp:sp modelId="{BE481B0E-BE93-41F3-AF47-51C9D354C9DD}">
      <dsp:nvSpPr>
        <dsp:cNvPr id="0" name=""/>
        <dsp:cNvSpPr/>
      </dsp:nvSpPr>
      <dsp:spPr>
        <a:xfrm>
          <a:off x="130268" y="1563221"/>
          <a:ext cx="1738161" cy="104214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2,049</a:t>
          </a:r>
        </a:p>
        <a:p>
          <a:pPr marL="0" lvl="0" indent="0" algn="ctr" defTabSz="533400">
            <a:lnSpc>
              <a:spcPct val="90000"/>
            </a:lnSpc>
            <a:spcBef>
              <a:spcPct val="0"/>
            </a:spcBef>
            <a:spcAft>
              <a:spcPct val="35000"/>
            </a:spcAft>
            <a:buNone/>
          </a:pPr>
          <a:endParaRPr lang="en-GB" sz="700" kern="1200" dirty="0"/>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366</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99</a:t>
          </a:r>
        </a:p>
      </dsp:txBody>
      <dsp:txXfrm>
        <a:off x="4376679" y="414152"/>
        <a:ext cx="1813025" cy="467839"/>
      </dsp:txXfrm>
    </dsp:sp>
    <dsp:sp modelId="{CCCC0AF4-B4CA-4E48-9746-42C4F08F1C14}">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2,514</a:t>
          </a:r>
        </a:p>
      </dsp:txBody>
      <dsp:txXfrm>
        <a:off x="6550930" y="414152"/>
        <a:ext cx="1813025" cy="467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4C23B-43E0-406F-BB94-388BD7C952AC}">
      <dsp:nvSpPr>
        <dsp:cNvPr id="0" name=""/>
        <dsp:cNvSpPr/>
      </dsp:nvSpPr>
      <dsp:spPr>
        <a:xfrm>
          <a:off x="0" y="956134"/>
          <a:ext cx="2881014" cy="627327"/>
        </a:xfrm>
        <a:prstGeom prst="rec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b="1" kern="1200" dirty="0"/>
        </a:p>
        <a:p>
          <a:pPr marL="0" lvl="0" indent="0" algn="ctr" defTabSz="622300">
            <a:lnSpc>
              <a:spcPct val="90000"/>
            </a:lnSpc>
            <a:spcBef>
              <a:spcPct val="0"/>
            </a:spcBef>
            <a:spcAft>
              <a:spcPct val="35000"/>
            </a:spcAft>
            <a:buNone/>
          </a:pPr>
          <a:r>
            <a:rPr lang="en-GB" sz="1400" b="1" kern="1200" dirty="0"/>
            <a:t>Total day trip spend</a:t>
          </a:r>
        </a:p>
        <a:p>
          <a:pPr marL="0" lvl="0" indent="0" algn="ctr" defTabSz="622300">
            <a:lnSpc>
              <a:spcPct val="90000"/>
            </a:lnSpc>
            <a:spcBef>
              <a:spcPct val="0"/>
            </a:spcBef>
            <a:spcAft>
              <a:spcPct val="35000"/>
            </a:spcAft>
            <a:buNone/>
          </a:pPr>
          <a:r>
            <a:rPr lang="en-GB" sz="1400" b="1" kern="1200" dirty="0">
              <a:solidFill>
                <a:schemeClr val="bg1"/>
              </a:solidFill>
            </a:rPr>
            <a:t>£620,157,000</a:t>
          </a:r>
        </a:p>
        <a:p>
          <a:pPr marL="0" lvl="0" indent="0" algn="ctr" defTabSz="622300">
            <a:lnSpc>
              <a:spcPct val="90000"/>
            </a:lnSpc>
            <a:spcBef>
              <a:spcPct val="0"/>
            </a:spcBef>
            <a:spcAft>
              <a:spcPct val="35000"/>
            </a:spcAft>
            <a:buNone/>
          </a:pPr>
          <a:endParaRPr lang="en-GB" sz="1400" b="1" kern="1200" dirty="0"/>
        </a:p>
      </dsp:txBody>
      <dsp:txXfrm>
        <a:off x="0" y="956134"/>
        <a:ext cx="2881014" cy="627327"/>
      </dsp:txXfrm>
    </dsp:sp>
    <dsp:sp modelId="{0FFAD96F-FCD5-420A-8461-EE7A7567B806}">
      <dsp:nvSpPr>
        <dsp:cNvPr id="0" name=""/>
        <dsp:cNvSpPr/>
      </dsp:nvSpPr>
      <dsp:spPr>
        <a:xfrm rot="10800000">
          <a:off x="0" y="714"/>
          <a:ext cx="2881014" cy="964829"/>
        </a:xfrm>
        <a:prstGeom prst="upArrowCallou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b="1" kern="1200" dirty="0"/>
        </a:p>
        <a:p>
          <a:pPr marL="0" lvl="0" indent="0" algn="ctr" defTabSz="622300">
            <a:lnSpc>
              <a:spcPct val="90000"/>
            </a:lnSpc>
            <a:spcBef>
              <a:spcPct val="0"/>
            </a:spcBef>
            <a:spcAft>
              <a:spcPct val="35000"/>
            </a:spcAft>
            <a:buNone/>
          </a:pPr>
          <a:r>
            <a:rPr lang="en-GB" sz="1400" b="1" kern="1200" dirty="0"/>
            <a:t>Total day trips</a:t>
          </a:r>
        </a:p>
        <a:p>
          <a:pPr marL="0" lvl="0" indent="0" algn="ctr" defTabSz="622300">
            <a:lnSpc>
              <a:spcPct val="90000"/>
            </a:lnSpc>
            <a:spcBef>
              <a:spcPct val="0"/>
            </a:spcBef>
            <a:spcAft>
              <a:spcPct val="35000"/>
            </a:spcAft>
            <a:buNone/>
          </a:pPr>
          <a:r>
            <a:rPr lang="en-GB" sz="1400" b="1" kern="1200" dirty="0">
              <a:solidFill>
                <a:schemeClr val="bg1"/>
              </a:solidFill>
            </a:rPr>
            <a:t>15,860,000</a:t>
          </a:r>
        </a:p>
        <a:p>
          <a:pPr marL="0" lvl="0" indent="0" algn="ctr" defTabSz="622300">
            <a:lnSpc>
              <a:spcPct val="90000"/>
            </a:lnSpc>
            <a:spcBef>
              <a:spcPct val="0"/>
            </a:spcBef>
            <a:spcAft>
              <a:spcPct val="35000"/>
            </a:spcAft>
            <a:buNone/>
          </a:pPr>
          <a:endParaRPr lang="en-GB" sz="1400" b="1" kern="1200" dirty="0"/>
        </a:p>
      </dsp:txBody>
      <dsp:txXfrm rot="10800000">
        <a:off x="0" y="714"/>
        <a:ext cx="2881014" cy="62691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1,408</a:t>
          </a:r>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321</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86</a:t>
          </a:r>
        </a:p>
      </dsp:txBody>
      <dsp:txXfrm>
        <a:off x="4376679" y="414152"/>
        <a:ext cx="1813025" cy="467839"/>
      </dsp:txXfrm>
    </dsp:sp>
    <dsp:sp modelId="{1FDE5A7A-1A8A-4A0C-8AC3-B194CACC948E}">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1,816</a:t>
          </a:r>
        </a:p>
      </dsp:txBody>
      <dsp:txXfrm>
        <a:off x="6550930" y="414152"/>
        <a:ext cx="1813025" cy="4678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Accommodation</a:t>
          </a:r>
        </a:p>
        <a:p>
          <a:pPr marL="114300" lvl="1" indent="-114300" algn="l" defTabSz="533400">
            <a:lnSpc>
              <a:spcPct val="90000"/>
            </a:lnSpc>
            <a:spcBef>
              <a:spcPct val="0"/>
            </a:spcBef>
            <a:spcAft>
              <a:spcPct val="15000"/>
            </a:spcAft>
            <a:buChar char="•"/>
          </a:pPr>
          <a:r>
            <a:rPr lang="en-GB" sz="1200" kern="1200" dirty="0"/>
            <a:t>UK staying visitors 		£17,572,000	</a:t>
          </a:r>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£6,268,000</a:t>
          </a:r>
          <a:endParaRPr lang="en-GB" sz="1200" kern="1200" dirty="0"/>
        </a:p>
      </dsp:txBody>
      <dsp:txXfrm>
        <a:off x="1540121" y="0"/>
        <a:ext cx="5638392" cy="1044186"/>
      </dsp:txXfrm>
    </dsp:sp>
    <dsp:sp modelId="{07135594-93CB-4EFA-A35C-4C650CB7FD38}">
      <dsp:nvSpPr>
        <dsp:cNvPr id="0" name=""/>
        <dsp:cNvSpPr/>
      </dsp:nvSpPr>
      <dsp:spPr>
        <a:xfrm>
          <a:off x="104418" y="104418"/>
          <a:ext cx="1435702" cy="8353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14860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Shopping</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£6,941,000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£7,687,000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£59,743,000</a:t>
          </a:r>
          <a:endParaRPr lang="en-GB" sz="1200" kern="1200" dirty="0"/>
        </a:p>
      </dsp:txBody>
      <dsp:txXfrm>
        <a:off x="1540121" y="1148605"/>
        <a:ext cx="5638392" cy="1044186"/>
      </dsp:txXfrm>
    </dsp:sp>
    <dsp:sp modelId="{67E5A9FF-6D57-4C71-B22F-E89DA984D429}">
      <dsp:nvSpPr>
        <dsp:cNvPr id="0" name=""/>
        <dsp:cNvSpPr/>
      </dsp:nvSpPr>
      <dsp:spPr>
        <a:xfrm>
          <a:off x="104418" y="1253023"/>
          <a:ext cx="1435702" cy="8353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29721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Food &amp; drink</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£9,869,000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£4,762,000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£44,226,000</a:t>
          </a:r>
          <a:endParaRPr lang="en-GB" sz="1200" kern="1200" dirty="0"/>
        </a:p>
      </dsp:txBody>
      <dsp:txXfrm>
        <a:off x="1540121" y="2297210"/>
        <a:ext cx="5638392" cy="1044186"/>
      </dsp:txXfrm>
    </dsp:sp>
    <dsp:sp modelId="{BE481B0E-BE93-41F3-AF47-51C9D354C9DD}">
      <dsp:nvSpPr>
        <dsp:cNvPr id="0" name=""/>
        <dsp:cNvSpPr/>
      </dsp:nvSpPr>
      <dsp:spPr>
        <a:xfrm>
          <a:off x="104418" y="2401629"/>
          <a:ext cx="1435702" cy="83534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A7FA2-A456-493B-8FA4-5D4167BB24C2}">
      <dsp:nvSpPr>
        <dsp:cNvPr id="0" name=""/>
        <dsp:cNvSpPr/>
      </dsp:nvSpPr>
      <dsp:spPr>
        <a:xfrm>
          <a:off x="0" y="344581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Attractions/entertainment</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£4,863,000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£2,281,000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£11,793,000</a:t>
          </a:r>
          <a:endParaRPr lang="en-GB" sz="1200" kern="1200" dirty="0"/>
        </a:p>
      </dsp:txBody>
      <dsp:txXfrm>
        <a:off x="1540121" y="3445815"/>
        <a:ext cx="5638392" cy="1044186"/>
      </dsp:txXfrm>
    </dsp:sp>
    <dsp:sp modelId="{41D7557A-3834-4E3C-A1F2-CE4D259E3BE9}">
      <dsp:nvSpPr>
        <dsp:cNvPr id="0" name=""/>
        <dsp:cNvSpPr/>
      </dsp:nvSpPr>
      <dsp:spPr>
        <a:xfrm>
          <a:off x="104418" y="3550234"/>
          <a:ext cx="1435702" cy="83534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E5C89-85EF-40C2-AA58-6F1684FF4100}">
      <dsp:nvSpPr>
        <dsp:cNvPr id="0" name=""/>
        <dsp:cNvSpPr/>
      </dsp:nvSpPr>
      <dsp:spPr>
        <a:xfrm>
          <a:off x="0" y="4594421"/>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Travel</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£9,954,000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£2,776,000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£15,099,000</a:t>
          </a:r>
          <a:endParaRPr lang="en-GB" sz="1200" kern="1200" dirty="0"/>
        </a:p>
      </dsp:txBody>
      <dsp:txXfrm>
        <a:off x="1540121" y="4594421"/>
        <a:ext cx="5638392" cy="1044186"/>
      </dsp:txXfrm>
    </dsp:sp>
    <dsp:sp modelId="{FE3E9036-0BA5-497B-B850-5E7CA2C560F9}">
      <dsp:nvSpPr>
        <dsp:cNvPr id="0" name=""/>
        <dsp:cNvSpPr/>
      </dsp:nvSpPr>
      <dsp:spPr>
        <a:xfrm>
          <a:off x="104418" y="4698839"/>
          <a:ext cx="1435702" cy="83534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Second Homes</a:t>
          </a:r>
        </a:p>
        <a:p>
          <a:pPr marL="0" lvl="0" indent="0" algn="l" defTabSz="711200">
            <a:lnSpc>
              <a:spcPct val="90000"/>
            </a:lnSpc>
            <a:spcBef>
              <a:spcPct val="0"/>
            </a:spcBef>
            <a:spcAft>
              <a:spcPct val="35000"/>
            </a:spcAft>
            <a:buNone/>
          </a:pPr>
          <a:r>
            <a:rPr lang="en-GB" sz="1600" b="0" i="0" u="none" kern="1200" dirty="0"/>
            <a:t>£111,000		</a:t>
          </a:r>
          <a:endParaRPr lang="en-GB" sz="1600" kern="1200" dirty="0"/>
        </a:p>
      </dsp:txBody>
      <dsp:txXfrm>
        <a:off x="1857424" y="0"/>
        <a:ext cx="6833382" cy="1192632"/>
      </dsp:txXfrm>
    </dsp:sp>
    <dsp:sp modelId="{07135594-93CB-4EFA-A35C-4C650CB7FD38}">
      <dsp:nvSpPr>
        <dsp:cNvPr id="0" name=""/>
        <dsp:cNvSpPr/>
      </dsp:nvSpPr>
      <dsp:spPr>
        <a:xfrm>
          <a:off x="119263" y="119263"/>
          <a:ext cx="1738161" cy="9541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311896"/>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Boats</a:t>
          </a:r>
        </a:p>
        <a:p>
          <a:pPr marL="0" lvl="0" indent="0" algn="l" defTabSz="711200">
            <a:lnSpc>
              <a:spcPct val="90000"/>
            </a:lnSpc>
            <a:spcBef>
              <a:spcPct val="0"/>
            </a:spcBef>
            <a:spcAft>
              <a:spcPct val="35000"/>
            </a:spcAft>
            <a:buNone/>
          </a:pPr>
          <a:r>
            <a:rPr lang="en-GB" sz="1700" b="0" i="0" u="none" kern="1200" dirty="0"/>
            <a:t>£121,000</a:t>
          </a:r>
          <a:endParaRPr lang="en-GB" sz="1600" kern="1200" dirty="0"/>
        </a:p>
      </dsp:txBody>
      <dsp:txXfrm>
        <a:off x="1857424" y="1311896"/>
        <a:ext cx="6833382" cy="1192632"/>
      </dsp:txXfrm>
    </dsp:sp>
    <dsp:sp modelId="{67E5A9FF-6D57-4C71-B22F-E89DA984D429}">
      <dsp:nvSpPr>
        <dsp:cNvPr id="0" name=""/>
        <dsp:cNvSpPr/>
      </dsp:nvSpPr>
      <dsp:spPr>
        <a:xfrm>
          <a:off x="119263" y="1431159"/>
          <a:ext cx="1738161" cy="95410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623792"/>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Visiting friends and relatives (non-visitor spend)</a:t>
          </a:r>
        </a:p>
        <a:p>
          <a:pPr marL="0" lvl="0" indent="0" algn="l" defTabSz="711200">
            <a:lnSpc>
              <a:spcPct val="90000"/>
            </a:lnSpc>
            <a:spcBef>
              <a:spcPct val="0"/>
            </a:spcBef>
            <a:spcAft>
              <a:spcPct val="35000"/>
            </a:spcAft>
            <a:buNone/>
          </a:pPr>
          <a:r>
            <a:rPr lang="en-GB" sz="1700" b="0" i="0" u="none" kern="1200" dirty="0"/>
            <a:t>£7,171,000</a:t>
          </a:r>
          <a:endParaRPr lang="en-GB" sz="1600" kern="1200" dirty="0"/>
        </a:p>
      </dsp:txBody>
      <dsp:txXfrm>
        <a:off x="1857424" y="2623792"/>
        <a:ext cx="6833382" cy="1192632"/>
      </dsp:txXfrm>
    </dsp:sp>
    <dsp:sp modelId="{BE481B0E-BE93-41F3-AF47-51C9D354C9DD}">
      <dsp:nvSpPr>
        <dsp:cNvPr id="0" name=""/>
        <dsp:cNvSpPr/>
      </dsp:nvSpPr>
      <dsp:spPr>
        <a:xfrm>
          <a:off x="119263" y="2743055"/>
          <a:ext cx="1738161" cy="9541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2,868</a:t>
          </a:r>
        </a:p>
        <a:p>
          <a:pPr marL="0" lvl="0" indent="0" algn="ctr" defTabSz="533400">
            <a:lnSpc>
              <a:spcPct val="90000"/>
            </a:lnSpc>
            <a:spcBef>
              <a:spcPct val="0"/>
            </a:spcBef>
            <a:spcAft>
              <a:spcPct val="35000"/>
            </a:spcAft>
            <a:buNone/>
          </a:pPr>
          <a:endParaRPr lang="en-GB" sz="700" kern="1200" dirty="0"/>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729</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371</a:t>
          </a:r>
        </a:p>
      </dsp:txBody>
      <dsp:txXfrm>
        <a:off x="4376679" y="414152"/>
        <a:ext cx="1813025" cy="467839"/>
      </dsp:txXfrm>
    </dsp:sp>
    <dsp:sp modelId="{CCCC0AF4-B4CA-4E48-9746-42C4F08F1C14}">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3,969</a:t>
          </a:r>
        </a:p>
      </dsp:txBody>
      <dsp:txXfrm>
        <a:off x="6550930" y="414152"/>
        <a:ext cx="1813025" cy="46783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1,967</a:t>
          </a:r>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640</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326</a:t>
          </a:r>
        </a:p>
      </dsp:txBody>
      <dsp:txXfrm>
        <a:off x="4376679" y="414152"/>
        <a:ext cx="1813025" cy="467839"/>
      </dsp:txXfrm>
    </dsp:sp>
    <dsp:sp modelId="{1FDE5A7A-1A8A-4A0C-8AC3-B194CACC948E}">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2,933</a:t>
          </a:r>
        </a:p>
      </dsp:txBody>
      <dsp:txXfrm>
        <a:off x="6550930" y="414152"/>
        <a:ext cx="1813025" cy="4678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Accommodation</a:t>
          </a:r>
        </a:p>
        <a:p>
          <a:pPr marL="114300" lvl="1" indent="-114300" algn="l" defTabSz="533400">
            <a:lnSpc>
              <a:spcPct val="90000"/>
            </a:lnSpc>
            <a:spcBef>
              <a:spcPct val="0"/>
            </a:spcBef>
            <a:spcAft>
              <a:spcPct val="15000"/>
            </a:spcAft>
            <a:buChar char="•"/>
          </a:pPr>
          <a:r>
            <a:rPr lang="en-GB" sz="1200" kern="1200" dirty="0"/>
            <a:t>UK staying visitors 		£13,012,000	</a:t>
          </a:r>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£4,657,000</a:t>
          </a:r>
          <a:endParaRPr lang="en-GB" sz="1200" kern="1200" dirty="0"/>
        </a:p>
      </dsp:txBody>
      <dsp:txXfrm>
        <a:off x="1540121" y="0"/>
        <a:ext cx="5638392" cy="1044186"/>
      </dsp:txXfrm>
    </dsp:sp>
    <dsp:sp modelId="{07135594-93CB-4EFA-A35C-4C650CB7FD38}">
      <dsp:nvSpPr>
        <dsp:cNvPr id="0" name=""/>
        <dsp:cNvSpPr/>
      </dsp:nvSpPr>
      <dsp:spPr>
        <a:xfrm>
          <a:off x="104418" y="104418"/>
          <a:ext cx="1435702" cy="8353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14860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Shopping</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£5,140,000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£5,712,000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£33,354,000</a:t>
          </a:r>
          <a:endParaRPr lang="en-GB" sz="1200" kern="1200" dirty="0"/>
        </a:p>
      </dsp:txBody>
      <dsp:txXfrm>
        <a:off x="1540121" y="1148605"/>
        <a:ext cx="5638392" cy="1044186"/>
      </dsp:txXfrm>
    </dsp:sp>
    <dsp:sp modelId="{67E5A9FF-6D57-4C71-B22F-E89DA984D429}">
      <dsp:nvSpPr>
        <dsp:cNvPr id="0" name=""/>
        <dsp:cNvSpPr/>
      </dsp:nvSpPr>
      <dsp:spPr>
        <a:xfrm>
          <a:off x="104418" y="1253023"/>
          <a:ext cx="1435702" cy="8353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29721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Food &amp; drink</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£7,308,000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£3,539,000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£33,184,000</a:t>
          </a:r>
          <a:endParaRPr lang="en-GB" sz="1200" kern="1200" dirty="0"/>
        </a:p>
      </dsp:txBody>
      <dsp:txXfrm>
        <a:off x="1540121" y="2297210"/>
        <a:ext cx="5638392" cy="1044186"/>
      </dsp:txXfrm>
    </dsp:sp>
    <dsp:sp modelId="{BE481B0E-BE93-41F3-AF47-51C9D354C9DD}">
      <dsp:nvSpPr>
        <dsp:cNvPr id="0" name=""/>
        <dsp:cNvSpPr/>
      </dsp:nvSpPr>
      <dsp:spPr>
        <a:xfrm>
          <a:off x="104418" y="2401629"/>
          <a:ext cx="1435702" cy="83534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A7FA2-A456-493B-8FA4-5D4167BB24C2}">
      <dsp:nvSpPr>
        <dsp:cNvPr id="0" name=""/>
        <dsp:cNvSpPr/>
      </dsp:nvSpPr>
      <dsp:spPr>
        <a:xfrm>
          <a:off x="0" y="344581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Attractions/entertainment</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£3,601,000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£1,695,000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£10,530,000</a:t>
          </a:r>
          <a:endParaRPr lang="en-GB" sz="1200" kern="1200" dirty="0"/>
        </a:p>
      </dsp:txBody>
      <dsp:txXfrm>
        <a:off x="1540121" y="3445815"/>
        <a:ext cx="5638392" cy="1044186"/>
      </dsp:txXfrm>
    </dsp:sp>
    <dsp:sp modelId="{41D7557A-3834-4E3C-A1F2-CE4D259E3BE9}">
      <dsp:nvSpPr>
        <dsp:cNvPr id="0" name=""/>
        <dsp:cNvSpPr/>
      </dsp:nvSpPr>
      <dsp:spPr>
        <a:xfrm>
          <a:off x="104418" y="3550234"/>
          <a:ext cx="1435702" cy="83534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E5C89-85EF-40C2-AA58-6F1684FF4100}">
      <dsp:nvSpPr>
        <dsp:cNvPr id="0" name=""/>
        <dsp:cNvSpPr/>
      </dsp:nvSpPr>
      <dsp:spPr>
        <a:xfrm>
          <a:off x="0" y="4594421"/>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Travel</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£7,371,000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£2,063,000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£13,169,000</a:t>
          </a:r>
          <a:endParaRPr lang="en-GB" sz="1200" kern="1200" dirty="0"/>
        </a:p>
      </dsp:txBody>
      <dsp:txXfrm>
        <a:off x="1540121" y="4594421"/>
        <a:ext cx="5638392" cy="1044186"/>
      </dsp:txXfrm>
    </dsp:sp>
    <dsp:sp modelId="{FE3E9036-0BA5-497B-B850-5E7CA2C560F9}">
      <dsp:nvSpPr>
        <dsp:cNvPr id="0" name=""/>
        <dsp:cNvSpPr/>
      </dsp:nvSpPr>
      <dsp:spPr>
        <a:xfrm>
          <a:off x="104418" y="4698839"/>
          <a:ext cx="1435702" cy="83534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Second Homes</a:t>
          </a:r>
        </a:p>
        <a:p>
          <a:pPr marL="0" lvl="0" indent="0" algn="l" defTabSz="711200">
            <a:lnSpc>
              <a:spcPct val="90000"/>
            </a:lnSpc>
            <a:spcBef>
              <a:spcPct val="0"/>
            </a:spcBef>
            <a:spcAft>
              <a:spcPct val="35000"/>
            </a:spcAft>
            <a:buNone/>
          </a:pPr>
          <a:r>
            <a:rPr lang="en-GB" sz="1600" b="0" i="0" u="none" kern="1200" dirty="0"/>
            <a:t>£215,000		</a:t>
          </a:r>
          <a:endParaRPr lang="en-GB" sz="1600" kern="1200" dirty="0"/>
        </a:p>
      </dsp:txBody>
      <dsp:txXfrm>
        <a:off x="1857424" y="0"/>
        <a:ext cx="6833382" cy="1192632"/>
      </dsp:txXfrm>
    </dsp:sp>
    <dsp:sp modelId="{07135594-93CB-4EFA-A35C-4C650CB7FD38}">
      <dsp:nvSpPr>
        <dsp:cNvPr id="0" name=""/>
        <dsp:cNvSpPr/>
      </dsp:nvSpPr>
      <dsp:spPr>
        <a:xfrm>
          <a:off x="119263" y="119263"/>
          <a:ext cx="1738161" cy="9541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311896"/>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Boats</a:t>
          </a:r>
        </a:p>
        <a:p>
          <a:pPr marL="0" lvl="0" indent="0" algn="l" defTabSz="711200">
            <a:lnSpc>
              <a:spcPct val="90000"/>
            </a:lnSpc>
            <a:spcBef>
              <a:spcPct val="0"/>
            </a:spcBef>
            <a:spcAft>
              <a:spcPct val="35000"/>
            </a:spcAft>
            <a:buNone/>
          </a:pPr>
          <a:r>
            <a:rPr lang="en-GB" sz="1700" b="0" i="0" u="none" kern="1200" dirty="0"/>
            <a:t>£84,000</a:t>
          </a:r>
          <a:endParaRPr lang="en-GB" sz="1600" kern="1200" dirty="0"/>
        </a:p>
      </dsp:txBody>
      <dsp:txXfrm>
        <a:off x="1857424" y="1311896"/>
        <a:ext cx="6833382" cy="1192632"/>
      </dsp:txXfrm>
    </dsp:sp>
    <dsp:sp modelId="{67E5A9FF-6D57-4C71-B22F-E89DA984D429}">
      <dsp:nvSpPr>
        <dsp:cNvPr id="0" name=""/>
        <dsp:cNvSpPr/>
      </dsp:nvSpPr>
      <dsp:spPr>
        <a:xfrm>
          <a:off x="119263" y="1431159"/>
          <a:ext cx="1738161" cy="95410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623792"/>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Visiting friends and relatives (non-visitor spend)</a:t>
          </a:r>
        </a:p>
        <a:p>
          <a:pPr marL="0" lvl="0" indent="0" algn="l" defTabSz="711200">
            <a:lnSpc>
              <a:spcPct val="90000"/>
            </a:lnSpc>
            <a:spcBef>
              <a:spcPct val="0"/>
            </a:spcBef>
            <a:spcAft>
              <a:spcPct val="35000"/>
            </a:spcAft>
            <a:buNone/>
          </a:pPr>
          <a:r>
            <a:rPr lang="en-GB" sz="1700" b="0" i="0" u="none" kern="1200" dirty="0"/>
            <a:t>£6,164,000</a:t>
          </a:r>
          <a:endParaRPr lang="en-GB" sz="1600" kern="1200" dirty="0"/>
        </a:p>
      </dsp:txBody>
      <dsp:txXfrm>
        <a:off x="1857424" y="2623792"/>
        <a:ext cx="6833382" cy="1192632"/>
      </dsp:txXfrm>
    </dsp:sp>
    <dsp:sp modelId="{BE481B0E-BE93-41F3-AF47-51C9D354C9DD}">
      <dsp:nvSpPr>
        <dsp:cNvPr id="0" name=""/>
        <dsp:cNvSpPr/>
      </dsp:nvSpPr>
      <dsp:spPr>
        <a:xfrm>
          <a:off x="119263" y="2743055"/>
          <a:ext cx="1738161" cy="9541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1,933</a:t>
          </a:r>
        </a:p>
        <a:p>
          <a:pPr marL="0" lvl="0" indent="0" algn="ctr" defTabSz="533400">
            <a:lnSpc>
              <a:spcPct val="90000"/>
            </a:lnSpc>
            <a:spcBef>
              <a:spcPct val="0"/>
            </a:spcBef>
            <a:spcAft>
              <a:spcPct val="35000"/>
            </a:spcAft>
            <a:buNone/>
          </a:pPr>
          <a:endParaRPr lang="en-GB" sz="700" kern="1200" dirty="0"/>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535</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257</a:t>
          </a:r>
        </a:p>
      </dsp:txBody>
      <dsp:txXfrm>
        <a:off x="4376679" y="414152"/>
        <a:ext cx="1813025" cy="467839"/>
      </dsp:txXfrm>
    </dsp:sp>
    <dsp:sp modelId="{CCCC0AF4-B4CA-4E48-9746-42C4F08F1C14}">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2,725</a:t>
          </a:r>
        </a:p>
      </dsp:txBody>
      <dsp:txXfrm>
        <a:off x="6550930" y="414152"/>
        <a:ext cx="1813025" cy="46783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1,334</a:t>
          </a:r>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469</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225</a:t>
          </a:r>
        </a:p>
      </dsp:txBody>
      <dsp:txXfrm>
        <a:off x="4376679" y="414152"/>
        <a:ext cx="1813025" cy="467839"/>
      </dsp:txXfrm>
    </dsp:sp>
    <dsp:sp modelId="{1FDE5A7A-1A8A-4A0C-8AC3-B194CACC948E}">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2,028</a:t>
          </a:r>
        </a:p>
      </dsp:txBody>
      <dsp:txXfrm>
        <a:off x="6550930" y="414152"/>
        <a:ext cx="1813025" cy="46783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Accommodation</a:t>
          </a:r>
        </a:p>
        <a:p>
          <a:pPr marL="114300" lvl="1" indent="-114300" algn="l" defTabSz="533400">
            <a:lnSpc>
              <a:spcPct val="90000"/>
            </a:lnSpc>
            <a:spcBef>
              <a:spcPct val="0"/>
            </a:spcBef>
            <a:spcAft>
              <a:spcPct val="15000"/>
            </a:spcAft>
            <a:buChar char="•"/>
          </a:pPr>
          <a:r>
            <a:rPr lang="en-GB" sz="1200" kern="1200" dirty="0"/>
            <a:t>UK staying visitors 		£16,834,000	</a:t>
          </a:r>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£5,064,000</a:t>
          </a:r>
          <a:endParaRPr lang="en-GB" sz="1200" kern="1200" dirty="0"/>
        </a:p>
      </dsp:txBody>
      <dsp:txXfrm>
        <a:off x="1540121" y="0"/>
        <a:ext cx="5638392" cy="1044186"/>
      </dsp:txXfrm>
    </dsp:sp>
    <dsp:sp modelId="{07135594-93CB-4EFA-A35C-4C650CB7FD38}">
      <dsp:nvSpPr>
        <dsp:cNvPr id="0" name=""/>
        <dsp:cNvSpPr/>
      </dsp:nvSpPr>
      <dsp:spPr>
        <a:xfrm>
          <a:off x="104418" y="104418"/>
          <a:ext cx="1435702" cy="8353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14860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Shopping</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£6,649,000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£6,211,000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£21,395,000</a:t>
          </a:r>
          <a:endParaRPr lang="en-GB" sz="1200" kern="1200" dirty="0"/>
        </a:p>
      </dsp:txBody>
      <dsp:txXfrm>
        <a:off x="1540121" y="1148605"/>
        <a:ext cx="5638392" cy="1044186"/>
      </dsp:txXfrm>
    </dsp:sp>
    <dsp:sp modelId="{67E5A9FF-6D57-4C71-B22F-E89DA984D429}">
      <dsp:nvSpPr>
        <dsp:cNvPr id="0" name=""/>
        <dsp:cNvSpPr/>
      </dsp:nvSpPr>
      <dsp:spPr>
        <a:xfrm>
          <a:off x="104418" y="1253023"/>
          <a:ext cx="1435702" cy="8353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29721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Food &amp; drink</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£9,454,000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£3,848,000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£22,520</a:t>
          </a:r>
          <a:r>
            <a:rPr lang="en-GB" sz="1200" b="0" i="0" u="none" kern="1200" dirty="0"/>
            <a:t>,000</a:t>
          </a:r>
          <a:endParaRPr lang="en-GB" sz="1200" kern="1200" dirty="0"/>
        </a:p>
      </dsp:txBody>
      <dsp:txXfrm>
        <a:off x="1540121" y="2297210"/>
        <a:ext cx="5638392" cy="1044186"/>
      </dsp:txXfrm>
    </dsp:sp>
    <dsp:sp modelId="{BE481B0E-BE93-41F3-AF47-51C9D354C9DD}">
      <dsp:nvSpPr>
        <dsp:cNvPr id="0" name=""/>
        <dsp:cNvSpPr/>
      </dsp:nvSpPr>
      <dsp:spPr>
        <a:xfrm>
          <a:off x="104418" y="2401629"/>
          <a:ext cx="1435702" cy="83534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A7FA2-A456-493B-8FA4-5D4167BB24C2}">
      <dsp:nvSpPr>
        <dsp:cNvPr id="0" name=""/>
        <dsp:cNvSpPr/>
      </dsp:nvSpPr>
      <dsp:spPr>
        <a:xfrm>
          <a:off x="0" y="344581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Attractions/entertainment</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£4,659,000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£1,843,000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£7,328,000</a:t>
          </a:r>
          <a:endParaRPr lang="en-GB" sz="1200" kern="1200" dirty="0"/>
        </a:p>
      </dsp:txBody>
      <dsp:txXfrm>
        <a:off x="1540121" y="3445815"/>
        <a:ext cx="5638392" cy="1044186"/>
      </dsp:txXfrm>
    </dsp:sp>
    <dsp:sp modelId="{41D7557A-3834-4E3C-A1F2-CE4D259E3BE9}">
      <dsp:nvSpPr>
        <dsp:cNvPr id="0" name=""/>
        <dsp:cNvSpPr/>
      </dsp:nvSpPr>
      <dsp:spPr>
        <a:xfrm>
          <a:off x="104418" y="3550234"/>
          <a:ext cx="1435702" cy="83534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E5C89-85EF-40C2-AA58-6F1684FF4100}">
      <dsp:nvSpPr>
        <dsp:cNvPr id="0" name=""/>
        <dsp:cNvSpPr/>
      </dsp:nvSpPr>
      <dsp:spPr>
        <a:xfrm>
          <a:off x="0" y="4594421"/>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Travel</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£9,536,000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£2,243,000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£9,136,000</a:t>
          </a:r>
          <a:endParaRPr lang="en-GB" sz="1200" kern="1200" dirty="0"/>
        </a:p>
      </dsp:txBody>
      <dsp:txXfrm>
        <a:off x="1540121" y="4594421"/>
        <a:ext cx="5638392" cy="1044186"/>
      </dsp:txXfrm>
    </dsp:sp>
    <dsp:sp modelId="{FE3E9036-0BA5-497B-B850-5E7CA2C560F9}">
      <dsp:nvSpPr>
        <dsp:cNvPr id="0" name=""/>
        <dsp:cNvSpPr/>
      </dsp:nvSpPr>
      <dsp:spPr>
        <a:xfrm>
          <a:off x="104418" y="4698839"/>
          <a:ext cx="1435702" cy="83534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61720-3409-481C-B07C-451EC531715C}">
      <dsp:nvSpPr>
        <dsp:cNvPr id="0" name=""/>
        <dsp:cNvSpPr/>
      </dsp:nvSpPr>
      <dsp:spPr>
        <a:xfrm>
          <a:off x="0" y="0"/>
          <a:ext cx="1656184" cy="1584175"/>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t>Total staying and day trips</a:t>
          </a:r>
        </a:p>
        <a:p>
          <a:pPr marL="0" lvl="0" indent="0" algn="ctr" defTabSz="622300">
            <a:lnSpc>
              <a:spcPct val="90000"/>
            </a:lnSpc>
            <a:spcBef>
              <a:spcPct val="0"/>
            </a:spcBef>
            <a:spcAft>
              <a:spcPct val="35000"/>
            </a:spcAft>
            <a:buNone/>
          </a:pPr>
          <a:r>
            <a:rPr lang="en-GB" sz="1400" b="1" kern="1200" dirty="0">
              <a:solidFill>
                <a:schemeClr val="tx1"/>
              </a:solidFill>
            </a:rPr>
            <a:t>18,049,000,</a:t>
          </a:r>
        </a:p>
        <a:p>
          <a:pPr marL="0" lvl="0" indent="0" algn="ctr" defTabSz="622300">
            <a:lnSpc>
              <a:spcPct val="90000"/>
            </a:lnSpc>
            <a:spcBef>
              <a:spcPct val="0"/>
            </a:spcBef>
            <a:spcAft>
              <a:spcPct val="35000"/>
            </a:spcAft>
            <a:buNone/>
          </a:pPr>
          <a:endParaRPr lang="en-GB" sz="1400" b="1" kern="1200" dirty="0"/>
        </a:p>
      </dsp:txBody>
      <dsp:txXfrm>
        <a:off x="0" y="0"/>
        <a:ext cx="1656184" cy="158417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Second Homes</a:t>
          </a:r>
        </a:p>
        <a:p>
          <a:pPr marL="0" lvl="0" indent="0" algn="l" defTabSz="711200">
            <a:lnSpc>
              <a:spcPct val="90000"/>
            </a:lnSpc>
            <a:spcBef>
              <a:spcPct val="0"/>
            </a:spcBef>
            <a:spcAft>
              <a:spcPct val="35000"/>
            </a:spcAft>
            <a:buNone/>
          </a:pPr>
          <a:r>
            <a:rPr lang="en-GB" sz="1600" b="0" i="0" u="none" kern="1200" dirty="0"/>
            <a:t>£116,000		</a:t>
          </a:r>
          <a:endParaRPr lang="en-GB" sz="1600" kern="1200" dirty="0"/>
        </a:p>
      </dsp:txBody>
      <dsp:txXfrm>
        <a:off x="1857424" y="0"/>
        <a:ext cx="6833382" cy="1192632"/>
      </dsp:txXfrm>
    </dsp:sp>
    <dsp:sp modelId="{07135594-93CB-4EFA-A35C-4C650CB7FD38}">
      <dsp:nvSpPr>
        <dsp:cNvPr id="0" name=""/>
        <dsp:cNvSpPr/>
      </dsp:nvSpPr>
      <dsp:spPr>
        <a:xfrm>
          <a:off x="119263" y="119263"/>
          <a:ext cx="1738161" cy="9541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311896"/>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Boats</a:t>
          </a:r>
        </a:p>
        <a:p>
          <a:pPr marL="0" lvl="0" indent="0" algn="l" defTabSz="711200">
            <a:lnSpc>
              <a:spcPct val="90000"/>
            </a:lnSpc>
            <a:spcBef>
              <a:spcPct val="0"/>
            </a:spcBef>
            <a:spcAft>
              <a:spcPct val="35000"/>
            </a:spcAft>
            <a:buNone/>
          </a:pPr>
          <a:r>
            <a:rPr lang="en-GB" sz="1700" b="0" i="0" u="none" kern="1200" dirty="0"/>
            <a:t>£770,000</a:t>
          </a:r>
          <a:endParaRPr lang="en-GB" sz="1600" kern="1200" dirty="0"/>
        </a:p>
      </dsp:txBody>
      <dsp:txXfrm>
        <a:off x="1857424" y="1311896"/>
        <a:ext cx="6833382" cy="1192632"/>
      </dsp:txXfrm>
    </dsp:sp>
    <dsp:sp modelId="{67E5A9FF-6D57-4C71-B22F-E89DA984D429}">
      <dsp:nvSpPr>
        <dsp:cNvPr id="0" name=""/>
        <dsp:cNvSpPr/>
      </dsp:nvSpPr>
      <dsp:spPr>
        <a:xfrm>
          <a:off x="119263" y="1431159"/>
          <a:ext cx="1738161" cy="95410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623792"/>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Visiting friends and relatives (non-visitor spend)</a:t>
          </a:r>
        </a:p>
        <a:p>
          <a:pPr marL="0" lvl="0" indent="0" algn="l" defTabSz="711200">
            <a:lnSpc>
              <a:spcPct val="90000"/>
            </a:lnSpc>
            <a:spcBef>
              <a:spcPct val="0"/>
            </a:spcBef>
            <a:spcAft>
              <a:spcPct val="35000"/>
            </a:spcAft>
            <a:buNone/>
          </a:pPr>
          <a:r>
            <a:rPr lang="en-GB" sz="1700" b="0" i="0" u="none" kern="1200" dirty="0"/>
            <a:t>£5,341,000</a:t>
          </a:r>
          <a:endParaRPr lang="en-GB" sz="1600" kern="1200" dirty="0"/>
        </a:p>
      </dsp:txBody>
      <dsp:txXfrm>
        <a:off x="1857424" y="2623792"/>
        <a:ext cx="6833382" cy="1192632"/>
      </dsp:txXfrm>
    </dsp:sp>
    <dsp:sp modelId="{BE481B0E-BE93-41F3-AF47-51C9D354C9DD}">
      <dsp:nvSpPr>
        <dsp:cNvPr id="0" name=""/>
        <dsp:cNvSpPr/>
      </dsp:nvSpPr>
      <dsp:spPr>
        <a:xfrm>
          <a:off x="119263" y="2743055"/>
          <a:ext cx="1738161" cy="9541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1,678</a:t>
          </a:r>
        </a:p>
        <a:p>
          <a:pPr marL="0" lvl="0" indent="0" algn="ctr" defTabSz="533400">
            <a:lnSpc>
              <a:spcPct val="90000"/>
            </a:lnSpc>
            <a:spcBef>
              <a:spcPct val="0"/>
            </a:spcBef>
            <a:spcAft>
              <a:spcPct val="35000"/>
            </a:spcAft>
            <a:buNone/>
          </a:pPr>
          <a:endParaRPr lang="en-GB" sz="700" kern="1200" dirty="0"/>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340</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83</a:t>
          </a:r>
        </a:p>
      </dsp:txBody>
      <dsp:txXfrm>
        <a:off x="4376679" y="414152"/>
        <a:ext cx="1813025" cy="467839"/>
      </dsp:txXfrm>
    </dsp:sp>
    <dsp:sp modelId="{CCCC0AF4-B4CA-4E48-9746-42C4F08F1C14}">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2,101</a:t>
          </a:r>
        </a:p>
      </dsp:txBody>
      <dsp:txXfrm>
        <a:off x="6550930" y="414152"/>
        <a:ext cx="1813025" cy="46783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1,160</a:t>
          </a:r>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298</a:t>
          </a:r>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73</a:t>
          </a:r>
        </a:p>
      </dsp:txBody>
      <dsp:txXfrm>
        <a:off x="4376679" y="414152"/>
        <a:ext cx="1813025" cy="467839"/>
      </dsp:txXfrm>
    </dsp:sp>
    <dsp:sp modelId="{1FDE5A7A-1A8A-4A0C-8AC3-B194CACC948E}">
      <dsp:nvSpPr>
        <dsp:cNvPr id="0" name=""/>
        <dsp:cNvSpPr/>
      </dsp:nvSpPr>
      <dsp:spPr>
        <a:xfrm>
          <a:off x="6525621" y="388843"/>
          <a:ext cx="186364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1,531</a:t>
          </a:r>
        </a:p>
      </dsp:txBody>
      <dsp:txXfrm>
        <a:off x="6550930" y="414152"/>
        <a:ext cx="1813025" cy="467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60922-355F-4F77-8027-C0ADFFB2E18C}">
      <dsp:nvSpPr>
        <dsp:cNvPr id="0" name=""/>
        <dsp:cNvSpPr/>
      </dsp:nvSpPr>
      <dsp:spPr>
        <a:xfrm>
          <a:off x="0" y="1571922"/>
          <a:ext cx="2881014" cy="515940"/>
        </a:xfrm>
        <a:prstGeom prst="rec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b="1" kern="1200" dirty="0">
            <a:solidFill>
              <a:schemeClr val="bg1"/>
            </a:solidFill>
          </a:endParaRPr>
        </a:p>
        <a:p>
          <a:pPr marL="0" lvl="0" indent="0" algn="ctr" defTabSz="622300">
            <a:lnSpc>
              <a:spcPct val="90000"/>
            </a:lnSpc>
            <a:spcBef>
              <a:spcPct val="0"/>
            </a:spcBef>
            <a:spcAft>
              <a:spcPct val="35000"/>
            </a:spcAft>
            <a:buNone/>
          </a:pPr>
          <a:r>
            <a:rPr lang="en-GB" sz="1400" b="1" kern="1200" dirty="0">
              <a:solidFill>
                <a:schemeClr val="bg1"/>
              </a:solidFill>
            </a:rPr>
            <a:t>Induced employment</a:t>
          </a:r>
        </a:p>
        <a:p>
          <a:pPr marL="0" lvl="0" indent="0" algn="ctr" defTabSz="622300">
            <a:lnSpc>
              <a:spcPct val="90000"/>
            </a:lnSpc>
            <a:spcBef>
              <a:spcPct val="0"/>
            </a:spcBef>
            <a:spcAft>
              <a:spcPct val="35000"/>
            </a:spcAft>
            <a:buNone/>
          </a:pPr>
          <a:r>
            <a:rPr lang="en-GB" sz="1400" b="1" kern="1200" dirty="0">
              <a:solidFill>
                <a:schemeClr val="bg1"/>
              </a:solidFill>
            </a:rPr>
            <a:t>3,343</a:t>
          </a:r>
        </a:p>
        <a:p>
          <a:pPr marL="0" lvl="0" indent="0" algn="ctr" defTabSz="622300">
            <a:lnSpc>
              <a:spcPct val="90000"/>
            </a:lnSpc>
            <a:spcBef>
              <a:spcPct val="0"/>
            </a:spcBef>
            <a:spcAft>
              <a:spcPct val="35000"/>
            </a:spcAft>
            <a:buNone/>
          </a:pPr>
          <a:endParaRPr lang="en-GB" sz="1400" b="1" kern="1200" dirty="0">
            <a:solidFill>
              <a:schemeClr val="bg1"/>
            </a:solidFill>
          </a:endParaRPr>
        </a:p>
      </dsp:txBody>
      <dsp:txXfrm>
        <a:off x="0" y="1571922"/>
        <a:ext cx="2881014" cy="515940"/>
      </dsp:txXfrm>
    </dsp:sp>
    <dsp:sp modelId="{4ED48728-EE94-42C0-AADF-B47FEB0ADC3E}">
      <dsp:nvSpPr>
        <dsp:cNvPr id="0" name=""/>
        <dsp:cNvSpPr/>
      </dsp:nvSpPr>
      <dsp:spPr>
        <a:xfrm rot="10800000">
          <a:off x="0" y="786145"/>
          <a:ext cx="2881014" cy="793515"/>
        </a:xfrm>
        <a:prstGeom prst="upArrowCallou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b="1" kern="1200" dirty="0">
            <a:solidFill>
              <a:schemeClr val="bg1"/>
            </a:solidFill>
          </a:endParaRPr>
        </a:p>
        <a:p>
          <a:pPr marL="0" lvl="0" indent="0" algn="ctr" defTabSz="622300">
            <a:lnSpc>
              <a:spcPct val="90000"/>
            </a:lnSpc>
            <a:spcBef>
              <a:spcPct val="0"/>
            </a:spcBef>
            <a:spcAft>
              <a:spcPct val="35000"/>
            </a:spcAft>
            <a:buNone/>
          </a:pPr>
          <a:r>
            <a:rPr lang="en-GB" sz="1400" b="1" kern="1200" dirty="0">
              <a:solidFill>
                <a:schemeClr val="bg1"/>
              </a:solidFill>
            </a:rPr>
            <a:t>Indirect employment </a:t>
          </a:r>
        </a:p>
        <a:p>
          <a:pPr marL="0" lvl="0" indent="0" algn="ctr" defTabSz="622300">
            <a:lnSpc>
              <a:spcPct val="90000"/>
            </a:lnSpc>
            <a:spcBef>
              <a:spcPct val="0"/>
            </a:spcBef>
            <a:spcAft>
              <a:spcPct val="35000"/>
            </a:spcAft>
            <a:buNone/>
          </a:pPr>
          <a:r>
            <a:rPr lang="en-GB" sz="1400" b="1" kern="1200" dirty="0">
              <a:solidFill>
                <a:schemeClr val="bg1"/>
              </a:solidFill>
            </a:rPr>
            <a:t>4,900</a:t>
          </a:r>
        </a:p>
        <a:p>
          <a:pPr marL="0" lvl="0" indent="0" algn="ctr" defTabSz="622300">
            <a:lnSpc>
              <a:spcPct val="90000"/>
            </a:lnSpc>
            <a:spcBef>
              <a:spcPct val="0"/>
            </a:spcBef>
            <a:spcAft>
              <a:spcPct val="35000"/>
            </a:spcAft>
            <a:buNone/>
          </a:pPr>
          <a:endParaRPr lang="en-GB" sz="1400" b="1" kern="1200" dirty="0">
            <a:solidFill>
              <a:schemeClr val="bg1"/>
            </a:solidFill>
          </a:endParaRPr>
        </a:p>
      </dsp:txBody>
      <dsp:txXfrm rot="10800000">
        <a:off x="0" y="786145"/>
        <a:ext cx="2881014" cy="515602"/>
      </dsp:txXfrm>
    </dsp:sp>
    <dsp:sp modelId="{0FFAD96F-FCD5-420A-8461-EE7A7567B806}">
      <dsp:nvSpPr>
        <dsp:cNvPr id="0" name=""/>
        <dsp:cNvSpPr/>
      </dsp:nvSpPr>
      <dsp:spPr>
        <a:xfrm rot="10800000">
          <a:off x="0" y="369"/>
          <a:ext cx="2881014" cy="793515"/>
        </a:xfrm>
        <a:prstGeom prst="upArrowCallou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GB" sz="1400" b="1" kern="1200" dirty="0"/>
        </a:p>
        <a:p>
          <a:pPr marL="0" lvl="0" indent="0" algn="ctr" defTabSz="622300">
            <a:lnSpc>
              <a:spcPct val="90000"/>
            </a:lnSpc>
            <a:spcBef>
              <a:spcPct val="0"/>
            </a:spcBef>
            <a:spcAft>
              <a:spcPct val="35000"/>
            </a:spcAft>
            <a:buNone/>
          </a:pPr>
          <a:r>
            <a:rPr lang="en-GB" sz="1400" b="1" kern="1200" dirty="0"/>
            <a:t>Direct employment</a:t>
          </a:r>
        </a:p>
        <a:p>
          <a:pPr marL="0" lvl="0" indent="0" algn="ctr" defTabSz="622300">
            <a:lnSpc>
              <a:spcPct val="90000"/>
            </a:lnSpc>
            <a:spcBef>
              <a:spcPct val="0"/>
            </a:spcBef>
            <a:spcAft>
              <a:spcPct val="35000"/>
            </a:spcAft>
            <a:buNone/>
          </a:pPr>
          <a:r>
            <a:rPr lang="en-GB" sz="1400" b="1" kern="1200" dirty="0">
              <a:solidFill>
                <a:schemeClr val="bg1"/>
              </a:solidFill>
            </a:rPr>
            <a:t>15,085</a:t>
          </a:r>
        </a:p>
        <a:p>
          <a:pPr marL="0" lvl="0" indent="0" algn="ctr" defTabSz="622300">
            <a:lnSpc>
              <a:spcPct val="90000"/>
            </a:lnSpc>
            <a:spcBef>
              <a:spcPct val="0"/>
            </a:spcBef>
            <a:spcAft>
              <a:spcPct val="35000"/>
            </a:spcAft>
            <a:buNone/>
          </a:pPr>
          <a:endParaRPr lang="en-GB" sz="1400" b="1" kern="1200" dirty="0"/>
        </a:p>
      </dsp:txBody>
      <dsp:txXfrm rot="10800000">
        <a:off x="0" y="369"/>
        <a:ext cx="2881014" cy="515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106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Accommodation</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£121,613,000</a:t>
          </a:r>
          <a:r>
            <a:rPr lang="en-GB" sz="1200" kern="1200" dirty="0"/>
            <a:t>	</a:t>
          </a:r>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£38,846,000</a:t>
          </a:r>
          <a:endParaRPr lang="en-GB" sz="1200" kern="1200" dirty="0"/>
        </a:p>
      </dsp:txBody>
      <dsp:txXfrm>
        <a:off x="1540121" y="1065"/>
        <a:ext cx="5638392" cy="1044186"/>
      </dsp:txXfrm>
    </dsp:sp>
    <dsp:sp modelId="{07135594-93CB-4EFA-A35C-4C650CB7FD38}">
      <dsp:nvSpPr>
        <dsp:cNvPr id="0" name=""/>
        <dsp:cNvSpPr/>
      </dsp:nvSpPr>
      <dsp:spPr>
        <a:xfrm>
          <a:off x="104418" y="104418"/>
          <a:ext cx="1435702" cy="8353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14860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Shopping</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£48,038,000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£47,644</a:t>
          </a:r>
          <a:r>
            <a:rPr lang="en-GB" sz="1200" b="0" i="0" u="none" kern="1200" dirty="0"/>
            <a:t>,000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£230,951,000</a:t>
          </a:r>
          <a:endParaRPr lang="en-GB" sz="1200" kern="1200" dirty="0"/>
        </a:p>
      </dsp:txBody>
      <dsp:txXfrm>
        <a:off x="1540121" y="1148605"/>
        <a:ext cx="5638392" cy="1044186"/>
      </dsp:txXfrm>
    </dsp:sp>
    <dsp:sp modelId="{67E5A9FF-6D57-4C71-B22F-E89DA984D429}">
      <dsp:nvSpPr>
        <dsp:cNvPr id="0" name=""/>
        <dsp:cNvSpPr/>
      </dsp:nvSpPr>
      <dsp:spPr>
        <a:xfrm>
          <a:off x="104418" y="1253023"/>
          <a:ext cx="1435702" cy="8353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29721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Food &amp; drink</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£68,302,000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29,515,000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£227,468,000</a:t>
          </a:r>
          <a:endParaRPr lang="en-GB" sz="1200" kern="1200" dirty="0"/>
        </a:p>
      </dsp:txBody>
      <dsp:txXfrm>
        <a:off x="1540121" y="2297210"/>
        <a:ext cx="5638392" cy="1044186"/>
      </dsp:txXfrm>
    </dsp:sp>
    <dsp:sp modelId="{BE481B0E-BE93-41F3-AF47-51C9D354C9DD}">
      <dsp:nvSpPr>
        <dsp:cNvPr id="0" name=""/>
        <dsp:cNvSpPr/>
      </dsp:nvSpPr>
      <dsp:spPr>
        <a:xfrm>
          <a:off x="104418" y="2401629"/>
          <a:ext cx="1435702" cy="83534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A7FA2-A456-493B-8FA4-5D4167BB24C2}">
      <dsp:nvSpPr>
        <dsp:cNvPr id="0" name=""/>
        <dsp:cNvSpPr/>
      </dsp:nvSpPr>
      <dsp:spPr>
        <a:xfrm>
          <a:off x="0" y="344581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Attractions/entertainment</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£33,655,000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£14,317,000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£71,843,000</a:t>
          </a:r>
          <a:endParaRPr lang="en-GB" sz="1200" kern="1200" dirty="0"/>
        </a:p>
      </dsp:txBody>
      <dsp:txXfrm>
        <a:off x="1540121" y="3445815"/>
        <a:ext cx="5638392" cy="1044186"/>
      </dsp:txXfrm>
    </dsp:sp>
    <dsp:sp modelId="{41D7557A-3834-4E3C-A1F2-CE4D259E3BE9}">
      <dsp:nvSpPr>
        <dsp:cNvPr id="0" name=""/>
        <dsp:cNvSpPr/>
      </dsp:nvSpPr>
      <dsp:spPr>
        <a:xfrm>
          <a:off x="104418" y="3550234"/>
          <a:ext cx="1435702" cy="83534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E5C89-85EF-40C2-AA58-6F1684FF4100}">
      <dsp:nvSpPr>
        <dsp:cNvPr id="0" name=""/>
        <dsp:cNvSpPr/>
      </dsp:nvSpPr>
      <dsp:spPr>
        <a:xfrm>
          <a:off x="0" y="4594421"/>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Travel</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£68,889,000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£17,207,000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£89,895,000</a:t>
          </a:r>
          <a:endParaRPr lang="en-GB" sz="1200" kern="1200" dirty="0"/>
        </a:p>
      </dsp:txBody>
      <dsp:txXfrm>
        <a:off x="1540121" y="4594421"/>
        <a:ext cx="5638392" cy="1044186"/>
      </dsp:txXfrm>
    </dsp:sp>
    <dsp:sp modelId="{FE3E9036-0BA5-497B-B850-5E7CA2C560F9}">
      <dsp:nvSpPr>
        <dsp:cNvPr id="0" name=""/>
        <dsp:cNvSpPr/>
      </dsp:nvSpPr>
      <dsp:spPr>
        <a:xfrm>
          <a:off x="104418" y="4698839"/>
          <a:ext cx="1435702" cy="83534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Second Homes</a:t>
          </a:r>
        </a:p>
        <a:p>
          <a:pPr marL="0" lvl="0" indent="0" algn="l" defTabSz="711200">
            <a:lnSpc>
              <a:spcPct val="90000"/>
            </a:lnSpc>
            <a:spcBef>
              <a:spcPct val="0"/>
            </a:spcBef>
            <a:spcAft>
              <a:spcPct val="35000"/>
            </a:spcAft>
            <a:buNone/>
          </a:pPr>
          <a:r>
            <a:rPr lang="en-GB" sz="1600" b="0" i="0" u="none" kern="1200" dirty="0"/>
            <a:t>£1,959,000		</a:t>
          </a:r>
          <a:endParaRPr lang="en-GB" sz="1600" kern="1200" dirty="0"/>
        </a:p>
      </dsp:txBody>
      <dsp:txXfrm>
        <a:off x="1857424" y="0"/>
        <a:ext cx="6833382" cy="1192632"/>
      </dsp:txXfrm>
    </dsp:sp>
    <dsp:sp modelId="{07135594-93CB-4EFA-A35C-4C650CB7FD38}">
      <dsp:nvSpPr>
        <dsp:cNvPr id="0" name=""/>
        <dsp:cNvSpPr/>
      </dsp:nvSpPr>
      <dsp:spPr>
        <a:xfrm>
          <a:off x="119263" y="119263"/>
          <a:ext cx="1738161" cy="9541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311896"/>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Boats</a:t>
          </a:r>
        </a:p>
        <a:p>
          <a:pPr marL="0" lvl="0" indent="0" algn="l" defTabSz="711200">
            <a:lnSpc>
              <a:spcPct val="90000"/>
            </a:lnSpc>
            <a:spcBef>
              <a:spcPct val="0"/>
            </a:spcBef>
            <a:spcAft>
              <a:spcPct val="35000"/>
            </a:spcAft>
            <a:buNone/>
          </a:pPr>
          <a:r>
            <a:rPr lang="en-GB" sz="1700" b="0" i="0" u="none" kern="1200" dirty="0"/>
            <a:t>£1,195,000</a:t>
          </a:r>
          <a:endParaRPr lang="en-GB" sz="1600" kern="1200" dirty="0"/>
        </a:p>
      </dsp:txBody>
      <dsp:txXfrm>
        <a:off x="1857424" y="1311896"/>
        <a:ext cx="6833382" cy="1192632"/>
      </dsp:txXfrm>
    </dsp:sp>
    <dsp:sp modelId="{67E5A9FF-6D57-4C71-B22F-E89DA984D429}">
      <dsp:nvSpPr>
        <dsp:cNvPr id="0" name=""/>
        <dsp:cNvSpPr/>
      </dsp:nvSpPr>
      <dsp:spPr>
        <a:xfrm>
          <a:off x="119263" y="1431159"/>
          <a:ext cx="1738161" cy="95410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623792"/>
          <a:ext cx="8690807" cy="1192632"/>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Visiting friends and relatives (non-visitor spend)</a:t>
          </a:r>
        </a:p>
        <a:p>
          <a:pPr marL="0" lvl="0" indent="0" algn="l" defTabSz="711200">
            <a:lnSpc>
              <a:spcPct val="90000"/>
            </a:lnSpc>
            <a:spcBef>
              <a:spcPct val="0"/>
            </a:spcBef>
            <a:spcAft>
              <a:spcPct val="35000"/>
            </a:spcAft>
            <a:buNone/>
          </a:pPr>
          <a:r>
            <a:rPr lang="en-GB" sz="1700" b="0" i="0" u="none" kern="1200" dirty="0"/>
            <a:t>£35,420,000</a:t>
          </a:r>
          <a:endParaRPr lang="en-GB" sz="1600" kern="1200" dirty="0"/>
        </a:p>
      </dsp:txBody>
      <dsp:txXfrm>
        <a:off x="1857424" y="2623792"/>
        <a:ext cx="6833382" cy="1192632"/>
      </dsp:txXfrm>
    </dsp:sp>
    <dsp:sp modelId="{BE481B0E-BE93-41F3-AF47-51C9D354C9DD}">
      <dsp:nvSpPr>
        <dsp:cNvPr id="0" name=""/>
        <dsp:cNvSpPr/>
      </dsp:nvSpPr>
      <dsp:spPr>
        <a:xfrm>
          <a:off x="119263" y="2743055"/>
          <a:ext cx="1738161" cy="9541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40220" y="0"/>
          <a:ext cx="7255833" cy="1296144"/>
        </a:xfrm>
        <a:prstGeom prst="rightArrow">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917" y="388843"/>
          <a:ext cx="189565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10,367</a:t>
          </a:r>
        </a:p>
      </dsp:txBody>
      <dsp:txXfrm>
        <a:off x="28226" y="414152"/>
        <a:ext cx="1845035" cy="467839"/>
      </dsp:txXfrm>
    </dsp:sp>
    <dsp:sp modelId="{58BE4C59-F161-4C18-B150-AE47E3E23776}">
      <dsp:nvSpPr>
        <dsp:cNvPr id="0" name=""/>
        <dsp:cNvSpPr/>
      </dsp:nvSpPr>
      <dsp:spPr>
        <a:xfrm>
          <a:off x="2214513" y="388843"/>
          <a:ext cx="189565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4,298</a:t>
          </a:r>
        </a:p>
      </dsp:txBody>
      <dsp:txXfrm>
        <a:off x="2239822" y="414152"/>
        <a:ext cx="1845035" cy="467839"/>
      </dsp:txXfrm>
    </dsp:sp>
    <dsp:sp modelId="{4920BF9A-2356-4A2A-A1B0-0ABDD7D4769A}">
      <dsp:nvSpPr>
        <dsp:cNvPr id="0" name=""/>
        <dsp:cNvSpPr/>
      </dsp:nvSpPr>
      <dsp:spPr>
        <a:xfrm>
          <a:off x="4426108" y="388843"/>
          <a:ext cx="189565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2,933</a:t>
          </a:r>
        </a:p>
      </dsp:txBody>
      <dsp:txXfrm>
        <a:off x="4451417" y="414152"/>
        <a:ext cx="1845035" cy="467839"/>
      </dsp:txXfrm>
    </dsp:sp>
    <dsp:sp modelId="{1FDE5A7A-1A8A-4A0C-8AC3-B194CACC948E}">
      <dsp:nvSpPr>
        <dsp:cNvPr id="0" name=""/>
        <dsp:cNvSpPr/>
      </dsp:nvSpPr>
      <dsp:spPr>
        <a:xfrm>
          <a:off x="6637704" y="388843"/>
          <a:ext cx="189565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17,597</a:t>
          </a:r>
        </a:p>
      </dsp:txBody>
      <dsp:txXfrm>
        <a:off x="6663013" y="414152"/>
        <a:ext cx="1845035" cy="4678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44864" y="0"/>
          <a:ext cx="7255833" cy="1296144"/>
        </a:xfrm>
        <a:prstGeom prst="rightArrow">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917" y="388843"/>
          <a:ext cx="189565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r>
            <a:rPr lang="en-GB" sz="1200" kern="1200" dirty="0"/>
            <a:t>Direct </a:t>
          </a:r>
        </a:p>
        <a:p>
          <a:pPr marL="0" lvl="0" indent="0" algn="ctr" defTabSz="533400">
            <a:lnSpc>
              <a:spcPct val="90000"/>
            </a:lnSpc>
            <a:spcBef>
              <a:spcPct val="0"/>
            </a:spcBef>
            <a:spcAft>
              <a:spcPct val="35000"/>
            </a:spcAft>
            <a:buNone/>
          </a:pPr>
          <a:r>
            <a:rPr lang="en-GB" sz="1200" kern="1200" dirty="0"/>
            <a:t>15,085</a:t>
          </a:r>
        </a:p>
        <a:p>
          <a:pPr marL="0" lvl="0" indent="0" algn="ctr" defTabSz="533400">
            <a:lnSpc>
              <a:spcPct val="90000"/>
            </a:lnSpc>
            <a:spcBef>
              <a:spcPct val="0"/>
            </a:spcBef>
            <a:spcAft>
              <a:spcPct val="35000"/>
            </a:spcAft>
            <a:buNone/>
          </a:pPr>
          <a:endParaRPr lang="en-GB" sz="700" kern="1200" dirty="0"/>
        </a:p>
      </dsp:txBody>
      <dsp:txXfrm>
        <a:off x="28226" y="414152"/>
        <a:ext cx="1845035" cy="467839"/>
      </dsp:txXfrm>
    </dsp:sp>
    <dsp:sp modelId="{58BE4C59-F161-4C18-B150-AE47E3E23776}">
      <dsp:nvSpPr>
        <dsp:cNvPr id="0" name=""/>
        <dsp:cNvSpPr/>
      </dsp:nvSpPr>
      <dsp:spPr>
        <a:xfrm>
          <a:off x="2214513" y="388843"/>
          <a:ext cx="189565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Indirect </a:t>
          </a:r>
        </a:p>
        <a:p>
          <a:pPr marL="0" lvl="0" indent="0" algn="ctr" defTabSz="533400">
            <a:lnSpc>
              <a:spcPct val="90000"/>
            </a:lnSpc>
            <a:spcBef>
              <a:spcPct val="0"/>
            </a:spcBef>
            <a:spcAft>
              <a:spcPct val="35000"/>
            </a:spcAft>
            <a:buNone/>
          </a:pPr>
          <a:r>
            <a:rPr lang="en-GB" sz="1200" kern="1200" dirty="0"/>
            <a:t>4,900</a:t>
          </a:r>
        </a:p>
      </dsp:txBody>
      <dsp:txXfrm>
        <a:off x="2239822" y="414152"/>
        <a:ext cx="1845035" cy="467839"/>
      </dsp:txXfrm>
    </dsp:sp>
    <dsp:sp modelId="{4920BF9A-2356-4A2A-A1B0-0ABDD7D4769A}">
      <dsp:nvSpPr>
        <dsp:cNvPr id="0" name=""/>
        <dsp:cNvSpPr/>
      </dsp:nvSpPr>
      <dsp:spPr>
        <a:xfrm>
          <a:off x="4426108" y="388843"/>
          <a:ext cx="189565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Induced </a:t>
          </a:r>
        </a:p>
        <a:p>
          <a:pPr marL="0" lvl="0" indent="0" algn="ctr" defTabSz="533400">
            <a:lnSpc>
              <a:spcPct val="90000"/>
            </a:lnSpc>
            <a:spcBef>
              <a:spcPct val="0"/>
            </a:spcBef>
            <a:spcAft>
              <a:spcPct val="35000"/>
            </a:spcAft>
            <a:buNone/>
          </a:pPr>
          <a:r>
            <a:rPr lang="en-GB" sz="1200" kern="1200" dirty="0"/>
            <a:t>3,343</a:t>
          </a:r>
        </a:p>
      </dsp:txBody>
      <dsp:txXfrm>
        <a:off x="4451417" y="414152"/>
        <a:ext cx="1845035" cy="467839"/>
      </dsp:txXfrm>
    </dsp:sp>
    <dsp:sp modelId="{CCCC0AF4-B4CA-4E48-9746-42C4F08F1C14}">
      <dsp:nvSpPr>
        <dsp:cNvPr id="0" name=""/>
        <dsp:cNvSpPr/>
      </dsp:nvSpPr>
      <dsp:spPr>
        <a:xfrm>
          <a:off x="6637704" y="388843"/>
          <a:ext cx="1895653" cy="51845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Total </a:t>
          </a:r>
        </a:p>
        <a:p>
          <a:pPr marL="0" lvl="0" indent="0" algn="ctr" defTabSz="533400">
            <a:lnSpc>
              <a:spcPct val="90000"/>
            </a:lnSpc>
            <a:spcBef>
              <a:spcPct val="0"/>
            </a:spcBef>
            <a:spcAft>
              <a:spcPct val="35000"/>
            </a:spcAft>
            <a:buNone/>
          </a:pPr>
          <a:r>
            <a:rPr lang="en-GB" sz="1200" kern="1200" dirty="0"/>
            <a:t>23,328</a:t>
          </a:r>
        </a:p>
      </dsp:txBody>
      <dsp:txXfrm>
        <a:off x="6663013" y="414152"/>
        <a:ext cx="1845035" cy="4678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Accommodation</a:t>
          </a:r>
        </a:p>
        <a:p>
          <a:pPr marL="114300" lvl="1" indent="-114300" algn="l" defTabSz="533400">
            <a:lnSpc>
              <a:spcPct val="90000"/>
            </a:lnSpc>
            <a:spcBef>
              <a:spcPct val="0"/>
            </a:spcBef>
            <a:spcAft>
              <a:spcPct val="15000"/>
            </a:spcAft>
            <a:buChar char="•"/>
          </a:pPr>
          <a:r>
            <a:rPr lang="en-GB" sz="1200" kern="1200" dirty="0"/>
            <a:t>UK staying visitors 		£20,910,000	</a:t>
          </a:r>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£6,600,000</a:t>
          </a:r>
          <a:endParaRPr lang="en-GB" sz="1200" kern="1200" dirty="0"/>
        </a:p>
      </dsp:txBody>
      <dsp:txXfrm>
        <a:off x="1540121" y="0"/>
        <a:ext cx="5638392" cy="1044186"/>
      </dsp:txXfrm>
    </dsp:sp>
    <dsp:sp modelId="{07135594-93CB-4EFA-A35C-4C650CB7FD38}">
      <dsp:nvSpPr>
        <dsp:cNvPr id="0" name=""/>
        <dsp:cNvSpPr/>
      </dsp:nvSpPr>
      <dsp:spPr>
        <a:xfrm>
          <a:off x="104418" y="104418"/>
          <a:ext cx="1435702" cy="8353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14860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Shopping</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£8,259,000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£8,095,000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£33,777,000</a:t>
          </a:r>
          <a:endParaRPr lang="en-GB" sz="1200" kern="1200" dirty="0"/>
        </a:p>
      </dsp:txBody>
      <dsp:txXfrm>
        <a:off x="1540121" y="1148605"/>
        <a:ext cx="5638392" cy="1044186"/>
      </dsp:txXfrm>
    </dsp:sp>
    <dsp:sp modelId="{67E5A9FF-6D57-4C71-B22F-E89DA984D429}">
      <dsp:nvSpPr>
        <dsp:cNvPr id="0" name=""/>
        <dsp:cNvSpPr/>
      </dsp:nvSpPr>
      <dsp:spPr>
        <a:xfrm>
          <a:off x="104418" y="1253023"/>
          <a:ext cx="1435702" cy="8353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297210"/>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Food &amp; drink</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£11,744,000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£5,015,000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£24,740,000</a:t>
          </a:r>
          <a:endParaRPr lang="en-GB" sz="1200" kern="1200" dirty="0"/>
        </a:p>
      </dsp:txBody>
      <dsp:txXfrm>
        <a:off x="1540121" y="2297210"/>
        <a:ext cx="5638392" cy="1044186"/>
      </dsp:txXfrm>
    </dsp:sp>
    <dsp:sp modelId="{BE481B0E-BE93-41F3-AF47-51C9D354C9DD}">
      <dsp:nvSpPr>
        <dsp:cNvPr id="0" name=""/>
        <dsp:cNvSpPr/>
      </dsp:nvSpPr>
      <dsp:spPr>
        <a:xfrm>
          <a:off x="104418" y="2401629"/>
          <a:ext cx="1435702" cy="83534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A7FA2-A456-493B-8FA4-5D4167BB24C2}">
      <dsp:nvSpPr>
        <dsp:cNvPr id="0" name=""/>
        <dsp:cNvSpPr/>
      </dsp:nvSpPr>
      <dsp:spPr>
        <a:xfrm>
          <a:off x="0" y="3445815"/>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Attractions/entertainment</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£5,786,000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£2,402,000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£6,544,000</a:t>
          </a:r>
          <a:endParaRPr lang="en-GB" sz="1200" kern="1200" dirty="0"/>
        </a:p>
      </dsp:txBody>
      <dsp:txXfrm>
        <a:off x="1540121" y="3445815"/>
        <a:ext cx="5638392" cy="1044186"/>
      </dsp:txXfrm>
    </dsp:sp>
    <dsp:sp modelId="{41D7557A-3834-4E3C-A1F2-CE4D259E3BE9}">
      <dsp:nvSpPr>
        <dsp:cNvPr id="0" name=""/>
        <dsp:cNvSpPr/>
      </dsp:nvSpPr>
      <dsp:spPr>
        <a:xfrm>
          <a:off x="104418" y="3550234"/>
          <a:ext cx="1435702" cy="83534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E5C89-85EF-40C2-AA58-6F1684FF4100}">
      <dsp:nvSpPr>
        <dsp:cNvPr id="0" name=""/>
        <dsp:cNvSpPr/>
      </dsp:nvSpPr>
      <dsp:spPr>
        <a:xfrm>
          <a:off x="0" y="4594421"/>
          <a:ext cx="7178514" cy="1044186"/>
        </a:xfrm>
        <a:prstGeom prst="roundRect">
          <a:avLst>
            <a:gd name="adj" fmla="val 1000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Travel</a:t>
          </a:r>
        </a:p>
        <a:p>
          <a:pPr marL="114300" lvl="1" indent="-114300" algn="l" defTabSz="533400">
            <a:lnSpc>
              <a:spcPct val="90000"/>
            </a:lnSpc>
            <a:spcBef>
              <a:spcPct val="0"/>
            </a:spcBef>
            <a:spcAft>
              <a:spcPct val="15000"/>
            </a:spcAft>
            <a:buChar char="•"/>
          </a:pPr>
          <a:r>
            <a:rPr lang="en-GB" sz="1200" kern="1200" dirty="0"/>
            <a:t>UK staying visitors 		</a:t>
          </a:r>
          <a:r>
            <a:rPr lang="en-GB" sz="1200" b="0" i="0" u="none" kern="1200" dirty="0"/>
            <a:t>£11,845,000</a:t>
          </a:r>
          <a:endParaRPr lang="en-GB" sz="1200" kern="1200" dirty="0"/>
        </a:p>
        <a:p>
          <a:pPr marL="114300" lvl="1" indent="-114300" algn="l" defTabSz="533400">
            <a:lnSpc>
              <a:spcPct val="90000"/>
            </a:lnSpc>
            <a:spcBef>
              <a:spcPct val="0"/>
            </a:spcBef>
            <a:spcAft>
              <a:spcPct val="15000"/>
            </a:spcAft>
            <a:buChar char="•"/>
          </a:pPr>
          <a:r>
            <a:rPr lang="en-GB" sz="1200" kern="1200" dirty="0"/>
            <a:t>Overseas  staying visitors	</a:t>
          </a:r>
          <a:r>
            <a:rPr lang="en-GB" sz="1200" b="0" i="0" u="none" kern="1200" dirty="0"/>
            <a:t>£2,924,000</a:t>
          </a:r>
          <a:endParaRPr lang="en-GB" sz="1200" kern="1200" dirty="0"/>
        </a:p>
        <a:p>
          <a:pPr marL="114300" lvl="1" indent="-114300" algn="l" defTabSz="533400">
            <a:lnSpc>
              <a:spcPct val="90000"/>
            </a:lnSpc>
            <a:spcBef>
              <a:spcPct val="0"/>
            </a:spcBef>
            <a:spcAft>
              <a:spcPct val="15000"/>
            </a:spcAft>
            <a:buChar char="•"/>
          </a:pPr>
          <a:r>
            <a:rPr lang="en-GB" sz="1200" kern="1200" dirty="0"/>
            <a:t>Day visitors			</a:t>
          </a:r>
          <a:r>
            <a:rPr lang="en-GB" sz="1200" b="0" i="0" u="none" kern="1200" dirty="0"/>
            <a:t>£8,389,000</a:t>
          </a:r>
          <a:endParaRPr lang="en-GB" sz="1200" kern="1200" dirty="0"/>
        </a:p>
      </dsp:txBody>
      <dsp:txXfrm>
        <a:off x="1540121" y="4594421"/>
        <a:ext cx="5638392" cy="1044186"/>
      </dsp:txXfrm>
    </dsp:sp>
    <dsp:sp modelId="{FE3E9036-0BA5-497B-B850-5E7CA2C560F9}">
      <dsp:nvSpPr>
        <dsp:cNvPr id="0" name=""/>
        <dsp:cNvSpPr/>
      </dsp:nvSpPr>
      <dsp:spPr>
        <a:xfrm>
          <a:off x="104418" y="4698839"/>
          <a:ext cx="1435702" cy="83534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3" tIns="49522" rIns="99043" bIns="49522" rtlCol="0"/>
          <a:lstStyle>
            <a:lvl1pPr algn="l">
              <a:defRPr sz="1300"/>
            </a:lvl1pPr>
          </a:lstStyle>
          <a:p>
            <a:endParaRPr lang="en-GB" dirty="0"/>
          </a:p>
        </p:txBody>
      </p:sp>
      <p:sp>
        <p:nvSpPr>
          <p:cNvPr id="3" name="Date Placeholder 2"/>
          <p:cNvSpPr>
            <a:spLocks noGrp="1"/>
          </p:cNvSpPr>
          <p:nvPr>
            <p:ph type="dt" idx="1"/>
          </p:nvPr>
        </p:nvSpPr>
        <p:spPr>
          <a:xfrm>
            <a:off x="4021295" y="1"/>
            <a:ext cx="3076363" cy="511731"/>
          </a:xfrm>
          <a:prstGeom prst="rect">
            <a:avLst/>
          </a:prstGeom>
        </p:spPr>
        <p:txBody>
          <a:bodyPr vert="horz" lIns="99043" tIns="49522" rIns="99043" bIns="49522" rtlCol="0"/>
          <a:lstStyle>
            <a:lvl1pPr algn="r">
              <a:defRPr sz="1300"/>
            </a:lvl1pPr>
          </a:lstStyle>
          <a:p>
            <a:fld id="{DBE774DB-CB9F-496E-BE3A-0F7DC0D535FC}" type="datetimeFigureOut">
              <a:rPr lang="en-GB" smtClean="0"/>
              <a:t>14/12/2023</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3" tIns="49522" rIns="99043" bIns="49522" rtlCol="0" anchor="ctr"/>
          <a:lstStyle/>
          <a:p>
            <a:endParaRPr lang="en-GB" dirty="0"/>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9043" tIns="49522" rIns="99043" bIns="495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6363" cy="511731"/>
          </a:xfrm>
          <a:prstGeom prst="rect">
            <a:avLst/>
          </a:prstGeom>
        </p:spPr>
        <p:txBody>
          <a:bodyPr vert="horz" lIns="99043" tIns="49522" rIns="99043" bIns="49522"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43" tIns="49522" rIns="99043" bIns="49522" rtlCol="0" anchor="b"/>
          <a:lstStyle>
            <a:lvl1pPr algn="r">
              <a:defRPr sz="1300"/>
            </a:lvl1pPr>
          </a:lstStyle>
          <a:p>
            <a:fld id="{15C266CF-5E38-43B4-964B-A51E8DED6EBD}" type="slidenum">
              <a:rPr lang="en-GB" smtClean="0"/>
              <a:t>‹#›</a:t>
            </a:fld>
            <a:endParaRPr lang="en-GB" dirty="0"/>
          </a:p>
        </p:txBody>
      </p:sp>
    </p:spTree>
    <p:extLst>
      <p:ext uri="{BB962C8B-B14F-4D97-AF65-F5344CB8AC3E}">
        <p14:creationId xmlns:p14="http://schemas.microsoft.com/office/powerpoint/2010/main" val="181666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1</a:t>
            </a:fld>
            <a:endParaRPr lang="en-GB" dirty="0"/>
          </a:p>
        </p:txBody>
      </p:sp>
    </p:spTree>
    <p:extLst>
      <p:ext uri="{BB962C8B-B14F-4D97-AF65-F5344CB8AC3E}">
        <p14:creationId xmlns:p14="http://schemas.microsoft.com/office/powerpoint/2010/main" val="2485512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44</a:t>
            </a:fld>
            <a:endParaRPr lang="en-GB" dirty="0"/>
          </a:p>
        </p:txBody>
      </p:sp>
    </p:spTree>
    <p:extLst>
      <p:ext uri="{BB962C8B-B14F-4D97-AF65-F5344CB8AC3E}">
        <p14:creationId xmlns:p14="http://schemas.microsoft.com/office/powerpoint/2010/main" val="248551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C266CF-5E38-43B4-964B-A51E8DED6EBD}" type="slidenum">
              <a:rPr lang="en-GB" smtClean="0"/>
              <a:t>51</a:t>
            </a:fld>
            <a:endParaRPr lang="en-GB" dirty="0"/>
          </a:p>
        </p:txBody>
      </p:sp>
    </p:spTree>
    <p:extLst>
      <p:ext uri="{BB962C8B-B14F-4D97-AF65-F5344CB8AC3E}">
        <p14:creationId xmlns:p14="http://schemas.microsoft.com/office/powerpoint/2010/main" val="227342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53</a:t>
            </a:fld>
            <a:endParaRPr lang="en-GB" dirty="0"/>
          </a:p>
        </p:txBody>
      </p:sp>
    </p:spTree>
    <p:extLst>
      <p:ext uri="{BB962C8B-B14F-4D97-AF65-F5344CB8AC3E}">
        <p14:creationId xmlns:p14="http://schemas.microsoft.com/office/powerpoint/2010/main" val="2485512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C266CF-5E38-43B4-964B-A51E8DED6EBD}" type="slidenum">
              <a:rPr lang="en-GB" smtClean="0"/>
              <a:t>60</a:t>
            </a:fld>
            <a:endParaRPr lang="en-GB" dirty="0"/>
          </a:p>
        </p:txBody>
      </p:sp>
    </p:spTree>
    <p:extLst>
      <p:ext uri="{BB962C8B-B14F-4D97-AF65-F5344CB8AC3E}">
        <p14:creationId xmlns:p14="http://schemas.microsoft.com/office/powerpoint/2010/main" val="2273425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62</a:t>
            </a:fld>
            <a:endParaRPr lang="en-GB" dirty="0"/>
          </a:p>
        </p:txBody>
      </p:sp>
    </p:spTree>
    <p:extLst>
      <p:ext uri="{BB962C8B-B14F-4D97-AF65-F5344CB8AC3E}">
        <p14:creationId xmlns:p14="http://schemas.microsoft.com/office/powerpoint/2010/main" val="248551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C266CF-5E38-43B4-964B-A51E8DED6EBD}" type="slidenum">
              <a:rPr lang="en-GB" smtClean="0"/>
              <a:t>69</a:t>
            </a:fld>
            <a:endParaRPr lang="en-GB" dirty="0"/>
          </a:p>
        </p:txBody>
      </p:sp>
    </p:spTree>
    <p:extLst>
      <p:ext uri="{BB962C8B-B14F-4D97-AF65-F5344CB8AC3E}">
        <p14:creationId xmlns:p14="http://schemas.microsoft.com/office/powerpoint/2010/main" val="227342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4</a:t>
            </a:fld>
            <a:endParaRPr lang="en-GB" dirty="0"/>
          </a:p>
        </p:txBody>
      </p:sp>
    </p:spTree>
    <p:extLst>
      <p:ext uri="{BB962C8B-B14F-4D97-AF65-F5344CB8AC3E}">
        <p14:creationId xmlns:p14="http://schemas.microsoft.com/office/powerpoint/2010/main" val="8520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16</a:t>
            </a:fld>
            <a:endParaRPr lang="en-GB" dirty="0"/>
          </a:p>
        </p:txBody>
      </p:sp>
    </p:spTree>
    <p:extLst>
      <p:ext uri="{BB962C8B-B14F-4D97-AF65-F5344CB8AC3E}">
        <p14:creationId xmlns:p14="http://schemas.microsoft.com/office/powerpoint/2010/main" val="392757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17</a:t>
            </a:fld>
            <a:endParaRPr lang="en-GB" dirty="0"/>
          </a:p>
        </p:txBody>
      </p:sp>
    </p:spTree>
    <p:extLst>
      <p:ext uri="{BB962C8B-B14F-4D97-AF65-F5344CB8AC3E}">
        <p14:creationId xmlns:p14="http://schemas.microsoft.com/office/powerpoint/2010/main" val="248551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C266CF-5E38-43B4-964B-A51E8DED6EBD}" type="slidenum">
              <a:rPr lang="en-GB" smtClean="0"/>
              <a:t>24</a:t>
            </a:fld>
            <a:endParaRPr lang="en-GB" dirty="0"/>
          </a:p>
        </p:txBody>
      </p:sp>
    </p:spTree>
    <p:extLst>
      <p:ext uri="{BB962C8B-B14F-4D97-AF65-F5344CB8AC3E}">
        <p14:creationId xmlns:p14="http://schemas.microsoft.com/office/powerpoint/2010/main" val="227342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26</a:t>
            </a:fld>
            <a:endParaRPr lang="en-GB" dirty="0"/>
          </a:p>
        </p:txBody>
      </p:sp>
    </p:spTree>
    <p:extLst>
      <p:ext uri="{BB962C8B-B14F-4D97-AF65-F5344CB8AC3E}">
        <p14:creationId xmlns:p14="http://schemas.microsoft.com/office/powerpoint/2010/main" val="248551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C266CF-5E38-43B4-964B-A51E8DED6EBD}" type="slidenum">
              <a:rPr lang="en-GB" smtClean="0"/>
              <a:t>33</a:t>
            </a:fld>
            <a:endParaRPr lang="en-GB" dirty="0"/>
          </a:p>
        </p:txBody>
      </p:sp>
    </p:spTree>
    <p:extLst>
      <p:ext uri="{BB962C8B-B14F-4D97-AF65-F5344CB8AC3E}">
        <p14:creationId xmlns:p14="http://schemas.microsoft.com/office/powerpoint/2010/main" val="2273425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35</a:t>
            </a:fld>
            <a:endParaRPr lang="en-GB" dirty="0"/>
          </a:p>
        </p:txBody>
      </p:sp>
    </p:spTree>
    <p:extLst>
      <p:ext uri="{BB962C8B-B14F-4D97-AF65-F5344CB8AC3E}">
        <p14:creationId xmlns:p14="http://schemas.microsoft.com/office/powerpoint/2010/main" val="2485512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42</a:t>
            </a:fld>
            <a:endParaRPr lang="en-GB" dirty="0"/>
          </a:p>
        </p:txBody>
      </p:sp>
    </p:spTree>
    <p:extLst>
      <p:ext uri="{BB962C8B-B14F-4D97-AF65-F5344CB8AC3E}">
        <p14:creationId xmlns:p14="http://schemas.microsoft.com/office/powerpoint/2010/main" val="2273425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D274654-AE6A-43C6-99A8-D6BA9354E6A8}" type="datetime1">
              <a:rPr lang="en-GB" smtClean="0"/>
              <a:t>14/12/2023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499BC9-3262-48D8-BE6C-850D19DED04D}" type="slidenum">
              <a:rPr lang="en-GB" smtClean="0"/>
              <a:t>‹#›</a:t>
            </a:fld>
            <a:endParaRPr lang="en-GB" dirty="0"/>
          </a:p>
        </p:txBody>
      </p:sp>
    </p:spTree>
    <p:extLst>
      <p:ext uri="{BB962C8B-B14F-4D97-AF65-F5344CB8AC3E}">
        <p14:creationId xmlns:p14="http://schemas.microsoft.com/office/powerpoint/2010/main" val="44909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6A998E-1224-4A56-8AF6-8439A704C9C7}" type="datetime1">
              <a:rPr lang="en-GB" smtClean="0"/>
              <a:t>14/12/2023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499BC9-3262-48D8-BE6C-850D19DED04D}" type="slidenum">
              <a:rPr lang="en-GB" smtClean="0"/>
              <a:t>‹#›</a:t>
            </a:fld>
            <a:endParaRPr lang="en-GB" dirty="0"/>
          </a:p>
        </p:txBody>
      </p:sp>
    </p:spTree>
    <p:extLst>
      <p:ext uri="{BB962C8B-B14F-4D97-AF65-F5344CB8AC3E}">
        <p14:creationId xmlns:p14="http://schemas.microsoft.com/office/powerpoint/2010/main" val="117765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1BCB0A-507B-4DB3-A90A-D34A9A5C9317}" type="datetime1">
              <a:rPr lang="en-GB" smtClean="0"/>
              <a:t>14/12/2023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499BC9-3262-48D8-BE6C-850D19DED04D}" type="slidenum">
              <a:rPr lang="en-GB" smtClean="0"/>
              <a:t>‹#›</a:t>
            </a:fld>
            <a:endParaRPr lang="en-GB" dirty="0"/>
          </a:p>
        </p:txBody>
      </p:sp>
    </p:spTree>
    <p:extLst>
      <p:ext uri="{BB962C8B-B14F-4D97-AF65-F5344CB8AC3E}">
        <p14:creationId xmlns:p14="http://schemas.microsoft.com/office/powerpoint/2010/main" val="279359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FA8856-5B4D-4C03-9CDA-3B3F89D93308}" type="datetime1">
              <a:rPr lang="en-GB" smtClean="0"/>
              <a:t>14/12/2023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499BC9-3262-48D8-BE6C-850D19DED04D}" type="slidenum">
              <a:rPr lang="en-GB" smtClean="0"/>
              <a:t>‹#›</a:t>
            </a:fld>
            <a:endParaRPr lang="en-GB" dirty="0"/>
          </a:p>
        </p:txBody>
      </p:sp>
    </p:spTree>
    <p:extLst>
      <p:ext uri="{BB962C8B-B14F-4D97-AF65-F5344CB8AC3E}">
        <p14:creationId xmlns:p14="http://schemas.microsoft.com/office/powerpoint/2010/main" val="267902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C96C6F-0076-40A0-99E8-BC9416DB45E3}" type="datetime1">
              <a:rPr lang="en-GB" smtClean="0"/>
              <a:t>14/12/2023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499BC9-3262-48D8-BE6C-850D19DED04D}" type="slidenum">
              <a:rPr lang="en-GB" smtClean="0"/>
              <a:t>‹#›</a:t>
            </a:fld>
            <a:endParaRPr lang="en-GB" dirty="0"/>
          </a:p>
        </p:txBody>
      </p:sp>
    </p:spTree>
    <p:extLst>
      <p:ext uri="{BB962C8B-B14F-4D97-AF65-F5344CB8AC3E}">
        <p14:creationId xmlns:p14="http://schemas.microsoft.com/office/powerpoint/2010/main" val="74617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05837E-B34A-4166-A704-08746678C732}" type="datetime1">
              <a:rPr lang="en-GB" smtClean="0"/>
              <a:t>14/12/2023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499BC9-3262-48D8-BE6C-850D19DED04D}" type="slidenum">
              <a:rPr lang="en-GB" smtClean="0"/>
              <a:t>‹#›</a:t>
            </a:fld>
            <a:endParaRPr lang="en-GB" dirty="0"/>
          </a:p>
        </p:txBody>
      </p:sp>
    </p:spTree>
    <p:extLst>
      <p:ext uri="{BB962C8B-B14F-4D97-AF65-F5344CB8AC3E}">
        <p14:creationId xmlns:p14="http://schemas.microsoft.com/office/powerpoint/2010/main" val="190486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7B9AF2-4305-4C90-BE66-1FA3BC0173AC}" type="datetime1">
              <a:rPr lang="en-GB" smtClean="0"/>
              <a:t>14/12/2023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9499BC9-3262-48D8-BE6C-850D19DED04D}" type="slidenum">
              <a:rPr lang="en-GB" smtClean="0"/>
              <a:t>‹#›</a:t>
            </a:fld>
            <a:endParaRPr lang="en-GB" dirty="0"/>
          </a:p>
        </p:txBody>
      </p:sp>
    </p:spTree>
    <p:extLst>
      <p:ext uri="{BB962C8B-B14F-4D97-AF65-F5344CB8AC3E}">
        <p14:creationId xmlns:p14="http://schemas.microsoft.com/office/powerpoint/2010/main" val="225761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A8D1BB-5165-4DEE-8CF8-56B73CA732EE}" type="datetime1">
              <a:rPr lang="en-GB" smtClean="0"/>
              <a:t>14/12/2023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499BC9-3262-48D8-BE6C-850D19DED04D}" type="slidenum">
              <a:rPr lang="en-GB" smtClean="0"/>
              <a:t>‹#›</a:t>
            </a:fld>
            <a:endParaRPr lang="en-GB" dirty="0"/>
          </a:p>
        </p:txBody>
      </p:sp>
    </p:spTree>
    <p:extLst>
      <p:ext uri="{BB962C8B-B14F-4D97-AF65-F5344CB8AC3E}">
        <p14:creationId xmlns:p14="http://schemas.microsoft.com/office/powerpoint/2010/main" val="177566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54113-85A3-49AD-983C-E7EBF00C49A7}" type="datetime1">
              <a:rPr lang="en-GB" smtClean="0"/>
              <a:t>14/12/2023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9499BC9-3262-48D8-BE6C-850D19DED04D}" type="slidenum">
              <a:rPr lang="en-GB" smtClean="0"/>
              <a:t>‹#›</a:t>
            </a:fld>
            <a:endParaRPr lang="en-GB" dirty="0"/>
          </a:p>
        </p:txBody>
      </p:sp>
    </p:spTree>
    <p:extLst>
      <p:ext uri="{BB962C8B-B14F-4D97-AF65-F5344CB8AC3E}">
        <p14:creationId xmlns:p14="http://schemas.microsoft.com/office/powerpoint/2010/main" val="385834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4FAF03-5F5B-411C-A9A2-3D5FAF28B191}" type="datetime1">
              <a:rPr lang="en-GB" smtClean="0"/>
              <a:t>14/12/2023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499BC9-3262-48D8-BE6C-850D19DED04D}" type="slidenum">
              <a:rPr lang="en-GB" smtClean="0"/>
              <a:t>‹#›</a:t>
            </a:fld>
            <a:endParaRPr lang="en-GB" dirty="0"/>
          </a:p>
        </p:txBody>
      </p:sp>
    </p:spTree>
    <p:extLst>
      <p:ext uri="{BB962C8B-B14F-4D97-AF65-F5344CB8AC3E}">
        <p14:creationId xmlns:p14="http://schemas.microsoft.com/office/powerpoint/2010/main" val="19835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9179D-2624-4F5B-A997-EC9CE2E4C91D}" type="datetime1">
              <a:rPr lang="en-GB" smtClean="0"/>
              <a:t>14/12/2023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499BC9-3262-48D8-BE6C-850D19DED04D}" type="slidenum">
              <a:rPr lang="en-GB" smtClean="0"/>
              <a:t>‹#›</a:t>
            </a:fld>
            <a:endParaRPr lang="en-GB" dirty="0"/>
          </a:p>
        </p:txBody>
      </p:sp>
    </p:spTree>
    <p:extLst>
      <p:ext uri="{BB962C8B-B14F-4D97-AF65-F5344CB8AC3E}">
        <p14:creationId xmlns:p14="http://schemas.microsoft.com/office/powerpoint/2010/main" val="47039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7467D-1F4C-4512-B9D1-34F0983D5BC8}" type="datetime1">
              <a:rPr lang="en-GB" smtClean="0"/>
              <a:t>14/12/2023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99BC9-3262-48D8-BE6C-850D19DED04D}" type="slidenum">
              <a:rPr lang="en-GB" smtClean="0"/>
              <a:t>‹#›</a:t>
            </a:fld>
            <a:endParaRPr lang="en-GB" dirty="0"/>
          </a:p>
        </p:txBody>
      </p:sp>
    </p:spTree>
    <p:extLst>
      <p:ext uri="{BB962C8B-B14F-4D97-AF65-F5344CB8AC3E}">
        <p14:creationId xmlns:p14="http://schemas.microsoft.com/office/powerpoint/2010/main" val="269188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xml"/><Relationship Id="rId4" Type="http://schemas.openxmlformats.org/officeDocument/2006/relationships/chart" Target="../charts/char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xml"/><Relationship Id="rId4" Type="http://schemas.openxmlformats.org/officeDocument/2006/relationships/chart" Target="../charts/char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xml"/><Relationship Id="rId4" Type="http://schemas.openxmlformats.org/officeDocument/2006/relationships/chart" Target="../charts/chart4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1.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49029" y="980728"/>
            <a:ext cx="6552728" cy="4893647"/>
          </a:xfrm>
          <a:prstGeom prst="rect">
            <a:avLst/>
          </a:prstGeom>
          <a:noFill/>
        </p:spPr>
        <p:txBody>
          <a:bodyPr wrap="square" rtlCol="0">
            <a:spAutoFit/>
          </a:bodyPr>
          <a:lstStyle/>
          <a:p>
            <a:r>
              <a:rPr lang="en-GB" sz="3000" b="1" dirty="0">
                <a:solidFill>
                  <a:schemeClr val="accent3">
                    <a:lumMod val="50000"/>
                  </a:schemeClr>
                </a:solidFill>
              </a:rPr>
              <a:t>The Economic Impact of Gloucestershire’s Visitor Economy 2022</a:t>
            </a:r>
          </a:p>
          <a:p>
            <a:endParaRPr lang="en-GB" sz="3000" b="1" dirty="0">
              <a:solidFill>
                <a:schemeClr val="accent3">
                  <a:lumMod val="50000"/>
                </a:schemeClr>
              </a:solidFill>
            </a:endParaRPr>
          </a:p>
          <a:p>
            <a:endParaRPr lang="en-GB" sz="3200" b="1" dirty="0">
              <a:solidFill>
                <a:schemeClr val="accent5">
                  <a:lumMod val="75000"/>
                </a:schemeClr>
              </a:solidFill>
            </a:endParaRPr>
          </a:p>
          <a:p>
            <a:endParaRPr lang="en-GB" sz="3200" b="1" dirty="0">
              <a:solidFill>
                <a:schemeClr val="accent5">
                  <a:lumMod val="75000"/>
                </a:schemeClr>
              </a:solidFill>
            </a:endParaRPr>
          </a:p>
          <a:p>
            <a:endParaRPr lang="en-GB" sz="3200" b="1" dirty="0">
              <a:solidFill>
                <a:schemeClr val="accent5">
                  <a:lumMod val="75000"/>
                </a:schemeClr>
              </a:solidFill>
            </a:endParaRPr>
          </a:p>
          <a:p>
            <a:r>
              <a:rPr lang="en-GB" b="1" dirty="0"/>
              <a:t>Produced on behalf of Cotswold District Council</a:t>
            </a:r>
          </a:p>
          <a:p>
            <a:r>
              <a:rPr lang="en-GB" b="1" dirty="0"/>
              <a:t>By</a:t>
            </a:r>
          </a:p>
          <a:p>
            <a:r>
              <a:rPr lang="en-GB" b="1" dirty="0"/>
              <a:t>The South West  Research Company Ltd</a:t>
            </a:r>
          </a:p>
          <a:p>
            <a:endParaRPr lang="en-GB" b="1" dirty="0">
              <a:solidFill>
                <a:schemeClr val="accent6">
                  <a:lumMod val="75000"/>
                </a:schemeClr>
              </a:solidFill>
            </a:endParaRPr>
          </a:p>
          <a:p>
            <a:endParaRPr lang="en-GB" b="1" dirty="0">
              <a:solidFill>
                <a:schemeClr val="accent6">
                  <a:lumMod val="75000"/>
                </a:schemeClr>
              </a:solidFill>
            </a:endParaRPr>
          </a:p>
          <a:p>
            <a:endParaRPr lang="en-GB" b="1" dirty="0">
              <a:solidFill>
                <a:schemeClr val="accent6">
                  <a:lumMod val="75000"/>
                </a:schemeClr>
              </a:solidFill>
            </a:endParaRPr>
          </a:p>
          <a:p>
            <a:r>
              <a:rPr lang="en-GB" b="1" dirty="0">
                <a:solidFill>
                  <a:schemeClr val="accent3">
                    <a:lumMod val="50000"/>
                  </a:schemeClr>
                </a:solidFill>
              </a:rPr>
              <a:t>December 2023</a:t>
            </a:r>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KIAeAMBIgACEQEDEQH/xAAbAAACAgMBAAAAAAAAAAAAAAAABwUGAgMEAf/EAEcQAAEDAwECBw4DBQYHAAAAAAEAAgMEBREGEiETMUFRcpHRFiIyM1JTVGFxgZKTobEUNlUVQmLB4SNDgqPw8QckJTREorL/xAAaAQADAQEBAQAAAAAAAAAAAAAABAUDBgEC/8QAMBEAAQMDAgQEBgIDAQAAAAAAAQACAwQRMQUSEzNRcSFBYcEUFVKBofAigkJi4TL/2gAMAwEAAhEDEQA/AHihCEIQhCEIQhCEIURqolthrHNJBDBvHtCWvDzeek+Mplas/L9Z0R9wlioWqEiUdl0OkNBidcefstnDzeel+Mo4ebz0vxla0KZuPVV9jei2cPN56X4yjh5vPS/GVrQjceqNjei2cPN56X4yjh5vPS/GVrQjceqNjei3xTzcLH/bSeEP3zzoWuLxsfSCFtE42yl5mtuPBOAuwMniUW3UdpcQG1sZJOAADv8Aoo6fWFvaZIjDU5aS0963j61RIXBkkbiPBcCfcq9RqAYQIyCodLprpA4yAjonCDleqrjWluA8TVfC3tXvdrbvMVXwt7U18ZB9QSvwVR9BVnXmVWe7W3eYqvhb2o7tbdjxNSP8Le1HxkH1BHwVR9BUhqz8v1nRH3CWKZep37emqp4zh0bTv9oS0UnVOaOys6Pynd/ZC9a1z3BrWlzicAAZyV4rboGkiklqat7QXxYazP7ueM/ZJQQ8aQMT9TPwIjJbCg2WK6vaHNt8+DzjH3WXc/d/QJfp2qwVWt9idzaaiD42kgOfJgn3YWk64n9Aj+aexNmKjBsXn9+ySE9eRcRj9+6q9TTzUszoaiMxyN42nkWpdl1rnXKukqnRiMvxloOQMDHGuNIvDQ47cKlGXFoLxYrOLxsfSCEReNj6QQtIsLKbIU1Uaau7p5ntpRsueXA8I3iyfWoRgL3NDeNxACcDxtMIHKFSYtF1jJWPNVB3rgSMHkVCp08gjhgm+VMpNTu0iUgWwo0aXvJGfwg+Y3tR3LXn0QfMb2pktOBvXuQmPlcPUpT5vP0CWvctefRP8xvag6WvJH/af5je1MrIRkL35XD1KPm9R0ChdSNLdL1DXbiImg9YS1TO1Z+X6zoj7hLFJaoLSN7J/R+U7v7IVq0CZvxdSGFvA7A4QE7878EfVVVdlvuVXbnPdRy8GXgB24HPWEnTSCKUPOAnquJ00JY3JVjrdFSune+kqoxG5xIY9pBb6sjjXP3FV3pFP1nsWqmu+papu1TOnkbztgGOvC11N91BSvDamWWInkfCBn6J5xpD/Iscp7BWj+Akbf8AfRRdyopLdWSUsrmuezGS3i3jK5Vuq6qasqHT1L9uV3G7AC0qa/buO3CrRhwaN+VnF42PpBCIvGx9IIWkWFlNkJvvPenk3JYDUF4/UJfp2JokZGFBdydnH/jv+Y7tV2sglltwzZc5RVEMO7itvf0CpfdBeP1CX6diO6C8fqEv07Fde5Oz+jv+a7tWmp05YaWIy1EfBxt43OmcB90iaKqAuX/kqgK+jJsI/wABVDugvH6hL9OxB1DeADi4S/TsU4GaOL9nhH+3+1x1qVp9NWKpibLBGXxuG5zZnEH6r4ZT1D/Bst/7L7fVUzP/AHER/ULbqMl2lp3OOSYmkn3hLZMzVDAzTdUxvE1gA6wlmjVOY3svdI5Tu/shTuk7Sy51znzjap4AC5p/eJ4h7NxUGrjoCRphrYc4kLmu92CEtRsa+Zocmq+R0dO4tyui46tp6Cd1NRUolER2Sc7LQRyBbrdd6HUkclFVUwZIW52HHORzg84VHrqeWkq5YKgEPY48fL61K6Mp5Zr3HMwHg4QS93IMggD/AF603HVzPn2OHgTaySloYGU/EafEC91G3Widb7hNSuOdh3ennbxj6LkU5rKVsl+l2MHYY1pxz8f81BpCdoZK5oxdU6Z5fC1zskLOLxsfSCEReNj6QQvYsLybIThJVB1JqSeeqfT0Epigidjbad7yP5K8VbnNpZi3c4RuI9uEo4wHFgc7ZBIBdzKvqUz2BrGm11E0qBkhc94vZNOy17bjbYakY2iMPHM4caourLqbhcXxRv8A+WgJawDiJ5SrRcpaXT1gcyk2Wue3ZjwclziPC9fOqFSU76uqip4vDlcGjtWNdM/a2HzOVtp0Ee98/wDiMXWn18yl9OXeS11rcuP4eR2JWcg/i9oTBo7fTUlC2kZG3gQ3DgR4XOSlXVNY2eZsXgB7g32Z3fRLTQPoy14d4pqCpZXB8Zb4Jk6q36erOgPuEskxby5ztHOc/wAI07Cfol0tNTN5Gn0WekC0Th6oXZa62ot1SKumBOxueMd6QeQrjU3pm709qlmFVE58cwAJaAcYzyco3pKC3EF3W9VQqL8I2bu9FY49RWK4xMNfG1rx+7NFtY9hwVouGqqCkpjDZ4g558Ehmyxvr9ayks1jvjTLbpWxTHeRFu62H+ir9y01cqDLuC/EReXDvwPWONVJZKprbtAPqFHgio3Ps4kf6lREj3yyPkkcXPeS5zjxklYo5ShRleAAws4vGx9IIRF42PpBC2iwsJshOBwyMc6V+oLVJaq57Cw8A45ifyEc3tCaJOBkqGnvdiqYjHPVQSMPG1zSR9lerIWSss42PkuboKiSF5LG3Hmls573bIe9zgBgAnOPYrdoa1O2zcZm4GNmDPLzn+XWuth0gyThG/htr1hxHVxKTbqGzNADa2IADGAD2JOmpmRvD5Hg29U/V1cksZZHGRf0XBrWrraSijFKQyKUlkrx4Q5h6s71SrZRSXGtipoRvcd58lvKVebrdLJcqGWlkr4wHjccHvTyFarRVadtMWzBWRl58OR2dp30+i9qIWzThxeNvdfFNO+CnLRGd3Zd2p2hmm6pjRhrYwAPeEs0zNUuDtOVbmnILAQfeEs1hqnNHZM6Pynd/ZC7rVaqq6zOjpWt73Bc55wGrhUharlWUJkjoMCWfDchu073D3pCLZvG/CpTcQRnh59VZ6bTdttLW1Nzq8uacgl+w0H1cp615cdZwxgx22Eyni4STc3q4/suSPStzrz+IuNWGSHfhxL3Ds9ygo7VVTy1jKaMy/hSQ8jjOCRu9e47lSfJNE0NiZtB+5UmOKCZxdNJuI+wWmurJq6oM9QWl58loH2XOhCluJJuVZa0NFm4WcXjY+kEIi8bH0ghaxYWM2Qm+/JYd3IlT+yrl+n1fyHdiax4lSbZrOeMhlxhErfOR7ndXEforNeyJxaJHWUDTXzMDzE2+FX/ANlXH9Pq/kO7Efsq4+gVfyHdiZVuu1DcG5pahjncrDucPcV3ZCybpkThcPumHavM02cyxSn/AGVcfQKv5DuxBtVxwf8Ap9X8h3YmwjC9+VM+pfPzmT6QoTUWRpacEEERNyDybwlsmbqv8v1nRH/0EsktqgtI3smtH8Ynd/ZCteg6WN01TWSAExANbnkzvJVUVq0HVxsnqaKTAMwDmZ5cbiOopeh28dt0zqO74Z1lJ6dvdRd7vUteQ2nZHmOMAc/GTzrg01cXwairKFwzFPUSkfwuBJ+wUnYbFLaLvUyAh9NIzEbs7xv4iFpstgmp71U3Kr2Wt4SR0TQc5yTvPuKptbOeGXZBN+ykOdTDiBuCBbuq5qulZS3ydsYw2QCTHNnj+uVDqV1NWMrr1PLEcxtxG08+P65UUo9Rt4rtuLq7S7uCzdmwWcXjY+kEIi8bH0ghexYRNkJwEbsKkXLRczNp9vmEg83JuPX/ALK8rznXST08cws9cpBUyQG7ClHU0lVb5gKiKSB48EkY6ipe2aruFJhkzhVRDkee++Ltyrpda+200RbcZIi0/wB24bRd/hS8u81unn2rZSyQs5dp24+wcnWo00RpDeOT7K7BMK1tpY/v5K9WzUtuuGGCXgZT/dy7t/qPEVNZB4ik4xrpHhjGl7juDQMk+5XLTVBf4S0vn4Cm81P3+R6m53dYTdLXSSHa5t/UJOs06KIbmvt6FTerPy/WdEfcJYpm6q/L1Z0B9wlkltV5o7JvR+S7v7BCyY5zHB7HFrmnIIOCCsVNaVtbLncDwwzBCNp48o8g/wBcynxRukeGtyVSmkbFGXuwF3W7Ut7dFhlKawDdtiJ2feRuXJd9QXapa6nqGmla4b42sLSR6yd6nbnquC2zmjoqUSCLvSQ7ZaDzDct1BcKHVFLLTVNPsStGdknOP4mlVS0vHCE1z0UYODDxnQAN6/8AEv0Lor6Z9HWzU0m90Ty3POOQrnUhwLTYq41wcARhZxeNj6QQiLxsfSCFrFhYzZCcB3AlLm5aquNWXMieKaM8kfhdfZhMZ3EqvbNHUsOH18jp3+Q3vWdpV2sjmks2I26rm6KSni3OmFz5KmU1LVV85bTxSTSE98Rv6z2qzW3Rcj9l9xmDB5qI5PvKuUFPDTxiOCNsbBxNaMBbMLOHTY2+L/ErefVZX+Ef8R+Vx2+10VuZs0tOxh5XYy4+08a7UIVBrQ0WAUtzi43cVEas/L9Z0R9wlimdqz8v1nRH3CWKh6rzR2XQ6PyXd/YL1XP/AIetHA1zuXaYPoVTFOacv7bNHO11O6XhXB2Q7GMBK0cjY5g55sE3XxvlgLWC58FFVEM7qiVxhlJL3E94edTOi2Sx31hdG9oMTgSWkKT7uI/QH/N/oju4j9Af80diZjZTMkD+J+EpI+rfEY+F5WyFC6waG6gqccoaf/UKFXdeq8XO4yVbYzGHgd6TniGFwpKdwdK5zcEqjTtc2FrXZACzi8bH0ghEXjY+kEL2LC8myE4cIXqF1a41CEIQhCEIQhRGrPy/WdEfcJYpnas/L9Z0R9wlioOq80dl0ej8l3f2CEIQparoQhCEIQhCELOLxsfSCEReNj6QQt4sJebITiQhC6tcahCEIQhCEIQorVG+xVefJH3CXOw3yR1IQoep80dl0Gk8o90bDPJb1I2GeS3qQhTVVRsM8lvUjYZ5LepCEIRsM8lvUjYZ5LepCEIWUTG8KzvR4Q5PWvUIW0eFjLlf/9k="/>
          <p:cNvSpPr>
            <a:spLocks noChangeAspect="1" noChangeArrowheads="1"/>
          </p:cNvSpPr>
          <p:nvPr/>
        </p:nvSpPr>
        <p:spPr bwMode="auto">
          <a:xfrm>
            <a:off x="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IAeAMBIgACEQEDEQH/xAAbAAACAgMBAAAAAAAAAAAAAAAABwUGAgMEAf/EAEcQAAEDAwECBw4DBQYHAAAAAAEAAgMEBREGEiETMUFRcpHRFiIyM1JTVGFxgZKTobEUNlUVQmLB4SNDgqPw8QckJTREorL/xAAaAQADAQEBAQAAAAAAAAAAAAAABAUDBgEC/8QAMBEAAQMDAgQEBgIDAQAAAAAAAQACAwQRMQUSEzNRcSFBYcEUFVKBofAigkJi4TL/2gAMAwEAAhEDEQA/AHihCEIQhCEIQhCEIURqolthrHNJBDBvHtCWvDzeek+Mplas/L9Z0R9wlioWqEiUdl0OkNBidcefstnDzeel+Mo4ebz0vxla0KZuPVV9jei2cPN56X4yjh5vPS/GVrQjceqNjei2cPN56X4yjh5vPS/GVrQjceqNjei3xTzcLH/bSeEP3zzoWuLxsfSCFtE42yl5mtuPBOAuwMniUW3UdpcQG1sZJOAADv8Aoo6fWFvaZIjDU5aS0963j61RIXBkkbiPBcCfcq9RqAYQIyCodLprpA4yAjonCDleqrjWluA8TVfC3tXvdrbvMVXwt7U18ZB9QSvwVR9BVnXmVWe7W3eYqvhb2o7tbdjxNSP8Le1HxkH1BHwVR9BUhqz8v1nRH3CWKZep37emqp4zh0bTv9oS0UnVOaOys6Pynd/ZC9a1z3BrWlzicAAZyV4rboGkiklqat7QXxYazP7ueM/ZJQQ8aQMT9TPwIjJbCg2WK6vaHNt8+DzjH3WXc/d/QJfp2qwVWt9idzaaiD42kgOfJgn3YWk64n9Aj+aexNmKjBsXn9+ySE9eRcRj9+6q9TTzUszoaiMxyN42nkWpdl1rnXKukqnRiMvxloOQMDHGuNIvDQ47cKlGXFoLxYrOLxsfSCEReNj6QQtIsLKbIU1Uaau7p5ntpRsueXA8I3iyfWoRgL3NDeNxACcDxtMIHKFSYtF1jJWPNVB3rgSMHkVCp08gjhgm+VMpNTu0iUgWwo0aXvJGfwg+Y3tR3LXn0QfMb2pktOBvXuQmPlcPUpT5vP0CWvctefRP8xvag6WvJH/af5je1MrIRkL35XD1KPm9R0ChdSNLdL1DXbiImg9YS1TO1Z+X6zoj7hLFJaoLSN7J/R+U7v7IVq0CZvxdSGFvA7A4QE7878EfVVVdlvuVXbnPdRy8GXgB24HPWEnTSCKUPOAnquJ00JY3JVjrdFSune+kqoxG5xIY9pBb6sjjXP3FV3pFP1nsWqmu+papu1TOnkbztgGOvC11N91BSvDamWWInkfCBn6J5xpD/Iscp7BWj+Akbf8AfRRdyopLdWSUsrmuezGS3i3jK5Vuq6qasqHT1L9uV3G7AC0qa/buO3CrRhwaN+VnF42PpBCIvGx9IIWkWFlNkJvvPenk3JYDUF4/UJfp2JokZGFBdydnH/jv+Y7tV2sglltwzZc5RVEMO7itvf0CpfdBeP1CX6diO6C8fqEv07Fde5Oz+jv+a7tWmp05YaWIy1EfBxt43OmcB90iaKqAuX/kqgK+jJsI/wABVDugvH6hL9OxB1DeADi4S/TsU4GaOL9nhH+3+1x1qVp9NWKpibLBGXxuG5zZnEH6r4ZT1D/Bst/7L7fVUzP/AHER/ULbqMl2lp3OOSYmkn3hLZMzVDAzTdUxvE1gA6wlmjVOY3svdI5Tu/shTuk7Sy51znzjap4AC5p/eJ4h7NxUGrjoCRphrYc4kLmu92CEtRsa+Zocmq+R0dO4tyui46tp6Cd1NRUolER2Sc7LQRyBbrdd6HUkclFVUwZIW52HHORzg84VHrqeWkq5YKgEPY48fL61K6Mp5Zr3HMwHg4QS93IMggD/AF603HVzPn2OHgTaySloYGU/EafEC91G3Widb7hNSuOdh3ennbxj6LkU5rKVsl+l2MHYY1pxz8f81BpCdoZK5oxdU6Z5fC1zskLOLxsfSCEReNj6QQvYsLybIThJVB1JqSeeqfT0Epigidjbad7yP5K8VbnNpZi3c4RuI9uEo4wHFgc7ZBIBdzKvqUz2BrGm11E0qBkhc94vZNOy17bjbYakY2iMPHM4caourLqbhcXxRv8A+WgJawDiJ5SrRcpaXT1gcyk2Wue3ZjwclziPC9fOqFSU76uqip4vDlcGjtWNdM/a2HzOVtp0Ee98/wDiMXWn18yl9OXeS11rcuP4eR2JWcg/i9oTBo7fTUlC2kZG3gQ3DgR4XOSlXVNY2eZsXgB7g32Z3fRLTQPoy14d4pqCpZXB8Zb4Jk6q36erOgPuEskxby5ztHOc/wAI07Cfol0tNTN5Gn0WekC0Th6oXZa62ot1SKumBOxueMd6QeQrjU3pm709qlmFVE58cwAJaAcYzyco3pKC3EF3W9VQqL8I2bu9FY49RWK4xMNfG1rx+7NFtY9hwVouGqqCkpjDZ4g558Ehmyxvr9ayks1jvjTLbpWxTHeRFu62H+ir9y01cqDLuC/EReXDvwPWONVJZKprbtAPqFHgio3Ps4kf6lREj3yyPkkcXPeS5zjxklYo5ShRleAAws4vGx9IIRF42PpBC2iwsJshOBwyMc6V+oLVJaq57Cw8A45ifyEc3tCaJOBkqGnvdiqYjHPVQSMPG1zSR9lerIWSss42PkuboKiSF5LG3Hmls573bIe9zgBgAnOPYrdoa1O2zcZm4GNmDPLzn+XWuth0gyThG/htr1hxHVxKTbqGzNADa2IADGAD2JOmpmRvD5Hg29U/V1cksZZHGRf0XBrWrraSijFKQyKUlkrx4Q5h6s71SrZRSXGtipoRvcd58lvKVebrdLJcqGWlkr4wHjccHvTyFarRVadtMWzBWRl58OR2dp30+i9qIWzThxeNvdfFNO+CnLRGd3Zd2p2hmm6pjRhrYwAPeEs0zNUuDtOVbmnILAQfeEs1hqnNHZM6Pynd/ZC7rVaqq6zOjpWt73Bc55wGrhUharlWUJkjoMCWfDchu073D3pCLZvG/CpTcQRnh59VZ6bTdttLW1Nzq8uacgl+w0H1cp615cdZwxgx22Eyni4STc3q4/suSPStzrz+IuNWGSHfhxL3Ds9ygo7VVTy1jKaMy/hSQ8jjOCRu9e47lSfJNE0NiZtB+5UmOKCZxdNJuI+wWmurJq6oM9QWl58loH2XOhCluJJuVZa0NFm4WcXjY+kEIi8bH0ghaxYWM2Qm+/JYd3IlT+yrl+n1fyHdiax4lSbZrOeMhlxhErfOR7ndXEforNeyJxaJHWUDTXzMDzE2+FX/ANlXH9Pq/kO7Efsq4+gVfyHdiZVuu1DcG5pahjncrDucPcV3ZCybpkThcPumHavM02cyxSn/AGVcfQKv5DuxBtVxwf8Ap9X8h3YmwjC9+VM+pfPzmT6QoTUWRpacEEERNyDybwlsmbqv8v1nRH/0EsktqgtI3smtH8Ynd/ZCteg6WN01TWSAExANbnkzvJVUVq0HVxsnqaKTAMwDmZ5cbiOopeh28dt0zqO74Z1lJ6dvdRd7vUteQ2nZHmOMAc/GTzrg01cXwairKFwzFPUSkfwuBJ+wUnYbFLaLvUyAh9NIzEbs7xv4iFpstgmp71U3Kr2Wt4SR0TQc5yTvPuKptbOeGXZBN+ykOdTDiBuCBbuq5qulZS3ydsYw2QCTHNnj+uVDqV1NWMrr1PLEcxtxG08+P65UUo9Rt4rtuLq7S7uCzdmwWcXjY+kEIi8bH0ghexYRNkJwEbsKkXLRczNp9vmEg83JuPX/ALK8rznXST08cws9cpBUyQG7ClHU0lVb5gKiKSB48EkY6ipe2aruFJhkzhVRDkee++Ltyrpda+200RbcZIi0/wB24bRd/hS8u81unn2rZSyQs5dp24+wcnWo00RpDeOT7K7BMK1tpY/v5K9WzUtuuGGCXgZT/dy7t/qPEVNZB4ik4xrpHhjGl7juDQMk+5XLTVBf4S0vn4Cm81P3+R6m53dYTdLXSSHa5t/UJOs06KIbmvt6FTerPy/WdEfcJYpm6q/L1Z0B9wlkltV5o7JvR+S7v7BCyY5zHB7HFrmnIIOCCsVNaVtbLncDwwzBCNp48o8g/wBcynxRukeGtyVSmkbFGXuwF3W7Ut7dFhlKawDdtiJ2feRuXJd9QXapa6nqGmla4b42sLSR6yd6nbnquC2zmjoqUSCLvSQ7ZaDzDct1BcKHVFLLTVNPsStGdknOP4mlVS0vHCE1z0UYODDxnQAN6/8AEv0Lor6Z9HWzU0m90Ty3POOQrnUhwLTYq41wcARhZxeNj6QQiLxsfSCFrFhYzZCcB3AlLm5aquNWXMieKaM8kfhdfZhMZ3EqvbNHUsOH18jp3+Q3vWdpV2sjmks2I26rm6KSni3OmFz5KmU1LVV85bTxSTSE98Rv6z2qzW3Rcj9l9xmDB5qI5PvKuUFPDTxiOCNsbBxNaMBbMLOHTY2+L/ErefVZX+Ef8R+Vx2+10VuZs0tOxh5XYy4+08a7UIVBrQ0WAUtzi43cVEas/L9Z0R9wlimdqz8v1nRH3CWKh6rzR2XQ6PyXd/YL1XP/AIetHA1zuXaYPoVTFOacv7bNHO11O6XhXB2Q7GMBK0cjY5g55sE3XxvlgLWC58FFVEM7qiVxhlJL3E94edTOi2Sx31hdG9oMTgSWkKT7uI/QH/N/oju4j9Af80diZjZTMkD+J+EpI+rfEY+F5WyFC6waG6gqccoaf/UKFXdeq8XO4yVbYzGHgd6TniGFwpKdwdK5zcEqjTtc2FrXZACzi8bH0ghEXjY+kEL2LC8myE4cIXqF1a41CEIQhCEIQhRGrPy/WdEfcJYpnas/L9Z0R9wlioOq80dl0ej8l3f2CEIQparoQhCEIQhCELOLxsfSCEReNj6QQt4sJebITiQhC6tcahCEIQhCEIQorVG+xVefJH3CXOw3yR1IQoep80dl0Gk8o90bDPJb1I2GeS3qQhTVVRsM8lvUjYZ5LepCEIRsM8lvUjYZ5LepCEIWUTG8KzvR4Q5PWvUIW0eFjLlf/9k="/>
          <p:cNvSpPr>
            <a:spLocks noChangeAspect="1" noChangeArrowheads="1"/>
          </p:cNvSpPr>
          <p:nvPr/>
        </p:nvSpPr>
        <p:spPr bwMode="auto">
          <a:xfrm>
            <a:off x="152400" y="-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TextBox 5"/>
          <p:cNvSpPr txBox="1"/>
          <p:nvPr/>
        </p:nvSpPr>
        <p:spPr>
          <a:xfrm>
            <a:off x="0" y="6093296"/>
            <a:ext cx="9144000" cy="764704"/>
          </a:xfrm>
          <a:prstGeom prst="rect">
            <a:avLst/>
          </a:prstGeom>
          <a:solidFill>
            <a:schemeClr val="accent3">
              <a:lumMod val="50000"/>
            </a:schemeClr>
          </a:solidFill>
        </p:spPr>
        <p:txBody>
          <a:bodyPr wrap="square" rtlCol="0">
            <a:spAutoFit/>
          </a:bodyPr>
          <a:lstStyle/>
          <a:p>
            <a:endParaRPr lang="en-GB" dirty="0"/>
          </a:p>
        </p:txBody>
      </p:sp>
      <p:pic>
        <p:nvPicPr>
          <p:cNvPr id="7" name="Picture 6" descr="A picture containing text, sky, sign, outdoor&#10;&#10;Description automatically generated">
            <a:extLst>
              <a:ext uri="{FF2B5EF4-FFF2-40B4-BE49-F238E27FC236}">
                <a16:creationId xmlns:a16="http://schemas.microsoft.com/office/drawing/2014/main" id="{C4AAD5D0-6FEB-4E97-9778-9B86C1904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3573016"/>
            <a:ext cx="1753066" cy="1753066"/>
          </a:xfrm>
          <a:prstGeom prst="rect">
            <a:avLst/>
          </a:prstGeom>
        </p:spPr>
      </p:pic>
    </p:spTree>
    <p:extLst>
      <p:ext uri="{BB962C8B-B14F-4D97-AF65-F5344CB8AC3E}">
        <p14:creationId xmlns:p14="http://schemas.microsoft.com/office/powerpoint/2010/main" val="111311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cs typeface="Calibri" pitchFamily="34" charset="0"/>
              </a:rPr>
              <a:t>Gloucestershire - Direct visitor expenditure by category </a:t>
            </a:r>
            <a:endParaRPr lang="en-GB" sz="2200" b="1" dirty="0">
              <a:solidFill>
                <a:schemeClr val="accent3">
                  <a:lumMod val="50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sp>
        <p:nvSpPr>
          <p:cNvPr id="11" name="TextBox 10"/>
          <p:cNvSpPr txBox="1"/>
          <p:nvPr/>
        </p:nvSpPr>
        <p:spPr>
          <a:xfrm>
            <a:off x="250825" y="866572"/>
            <a:ext cx="8713785" cy="4893647"/>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300" dirty="0"/>
              <a:t>Information on the breakdown of visitor spending is available from the three main tourism and day visitor surveys by type of visitor.  The Model divides the expenditure between five sectors:</a:t>
            </a:r>
          </a:p>
          <a:p>
            <a:endParaRPr lang="en-GB" sz="1300" dirty="0"/>
          </a:p>
          <a:p>
            <a:pPr marL="628650" lvl="1" indent="-171450">
              <a:buFont typeface="Arial" pitchFamily="34" charset="0"/>
              <a:buChar char="•"/>
            </a:pPr>
            <a:r>
              <a:rPr lang="en-GB" sz="1300" dirty="0"/>
              <a:t>Accommodation</a:t>
            </a:r>
          </a:p>
          <a:p>
            <a:pPr lvl="1"/>
            <a:endParaRPr lang="en-GB" sz="1300" dirty="0"/>
          </a:p>
          <a:p>
            <a:pPr marL="628650" lvl="1" indent="-171450">
              <a:buFont typeface="Arial" pitchFamily="34" charset="0"/>
              <a:buChar char="•"/>
            </a:pPr>
            <a:r>
              <a:rPr lang="en-GB" sz="1300" dirty="0"/>
              <a:t>Shopping for gifts, clothes and other goods</a:t>
            </a:r>
          </a:p>
          <a:p>
            <a:pPr lvl="1"/>
            <a:endParaRPr lang="en-GB" sz="1300" dirty="0"/>
          </a:p>
          <a:p>
            <a:pPr marL="628650" lvl="1" indent="-171450">
              <a:buFont typeface="Arial" pitchFamily="34" charset="0"/>
              <a:buChar char="•"/>
            </a:pPr>
            <a:r>
              <a:rPr lang="en-GB" sz="1300" dirty="0"/>
              <a:t>Eating and drinking in restaurants, cafes and inns</a:t>
            </a:r>
          </a:p>
          <a:p>
            <a:pPr lvl="1"/>
            <a:endParaRPr lang="en-GB" sz="1300" dirty="0"/>
          </a:p>
          <a:p>
            <a:pPr marL="628650" lvl="1" indent="-171450">
              <a:buFont typeface="Arial" pitchFamily="34" charset="0"/>
              <a:buChar char="•"/>
            </a:pPr>
            <a:r>
              <a:rPr lang="en-GB" sz="1300" dirty="0"/>
              <a:t>Entry to attractions, entertainment and hire of goods and services</a:t>
            </a:r>
          </a:p>
          <a:p>
            <a:pPr lvl="1"/>
            <a:endParaRPr lang="en-GB" sz="1300" dirty="0"/>
          </a:p>
          <a:p>
            <a:pPr marL="628650" lvl="1" indent="-171450">
              <a:buFont typeface="Arial" pitchFamily="34" charset="0"/>
              <a:buChar char="•"/>
            </a:pPr>
            <a:r>
              <a:rPr lang="en-GB" sz="1300" dirty="0"/>
              <a:t>Transport and travel costs including public transport, purchase of fuel and parking</a:t>
            </a:r>
          </a:p>
          <a:p>
            <a:pPr lvl="1"/>
            <a:endParaRPr lang="en-GB" sz="1300" dirty="0"/>
          </a:p>
          <a:p>
            <a:pPr marL="628650" lvl="1" indent="-171450">
              <a:buFont typeface="Arial" pitchFamily="34" charset="0"/>
              <a:buChar char="•"/>
            </a:pPr>
            <a:endParaRPr lang="en-GB" sz="1300" dirty="0"/>
          </a:p>
          <a:p>
            <a:r>
              <a:rPr lang="en-GB" sz="1300" dirty="0"/>
              <a:t>The following pages look at the breakdown of this expenditure and business turnover arising from this expenditure.</a:t>
            </a:r>
          </a:p>
          <a:p>
            <a:endParaRPr lang="en-GB" sz="1300" dirty="0"/>
          </a:p>
          <a:p>
            <a:r>
              <a:rPr lang="en-GB" sz="1300" dirty="0"/>
              <a:t>By applying the expenditure breakdown to the estimates of visitor spending the Model generates estimates of total spending by the five business sectors.  Visitor expenditure in each sector represents additional turnover for businesses in those sectors.  However, evidence from national studies suggests that some minor adjustments are required to match visitor spend to business turnover.  In particular, some expenditure on food and drink actually takes place in inns and hotels that fall into the accommodation sector and at attractions.  The turnover for each business sector has therefore been adjusted to take account of these marginal changes.  More significantly, expenditure on travel costs associated with individual trips is  as likely to take place at the origin of the trip as it is at the actual destination.  It is therefore assumed that only 60% of total travel expenditure accrues to the destination area.</a:t>
            </a:r>
          </a:p>
        </p:txBody>
      </p:sp>
    </p:spTree>
    <p:extLst>
      <p:ext uri="{BB962C8B-B14F-4D97-AF65-F5344CB8AC3E}">
        <p14:creationId xmlns:p14="http://schemas.microsoft.com/office/powerpoint/2010/main" val="223262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Gloucestershire – Direct visitor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extLst>
              <p:ext uri="{D42A27DB-BD31-4B8C-83A1-F6EECF244321}">
                <p14:modId xmlns:p14="http://schemas.microsoft.com/office/powerpoint/2010/main" val="4226322106"/>
              </p:ext>
            </p:extLst>
          </p:nvPr>
        </p:nvGraphicFramePr>
        <p:xfrm>
          <a:off x="273806" y="908719"/>
          <a:ext cx="7178514" cy="56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D679D7B-7813-4423-A681-18D290C95561}"/>
              </a:ext>
            </a:extLst>
          </p:cNvPr>
          <p:cNvSpPr txBox="1"/>
          <p:nvPr/>
        </p:nvSpPr>
        <p:spPr>
          <a:xfrm>
            <a:off x="7524327" y="908719"/>
            <a:ext cx="1440285" cy="5509200"/>
          </a:xfrm>
          <a:prstGeom prst="rect">
            <a:avLst/>
          </a:prstGeom>
          <a:noFill/>
        </p:spPr>
        <p:txBody>
          <a:bodyPr wrap="square" rtlCol="0">
            <a:spAutoFit/>
          </a:bodyPr>
          <a:lstStyle/>
          <a:p>
            <a:pPr algn="ctr"/>
            <a:r>
              <a:rPr lang="en-US" sz="1100" b="1" dirty="0"/>
              <a:t>Totals</a:t>
            </a:r>
          </a:p>
          <a:p>
            <a:pPr algn="ctr"/>
            <a:endParaRPr lang="en-US" sz="1100" b="1" dirty="0"/>
          </a:p>
          <a:p>
            <a:pPr algn="ctr"/>
            <a:r>
              <a:rPr lang="en-US" sz="1100" b="1" dirty="0"/>
              <a:t> </a:t>
            </a:r>
          </a:p>
          <a:p>
            <a:pPr algn="ctr"/>
            <a:r>
              <a:rPr lang="en-US" sz="1100" b="1" dirty="0"/>
              <a:t>£160,459,000 (14%)</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£326,633,000 (29%)</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£325,285,000 (29%)</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£119,635,000 (11%)          			</a:t>
            </a:r>
          </a:p>
          <a:p>
            <a:pPr algn="ctr"/>
            <a:endParaRPr lang="en-US" sz="1100" b="1" dirty="0"/>
          </a:p>
          <a:p>
            <a:pPr algn="ctr"/>
            <a:endParaRPr lang="en-US" sz="1100" b="1" dirty="0"/>
          </a:p>
          <a:p>
            <a:pPr algn="ctr"/>
            <a:endParaRPr lang="en-US" sz="1100" b="1" dirty="0"/>
          </a:p>
          <a:p>
            <a:pPr algn="ctr"/>
            <a:r>
              <a:rPr lang="en-US" sz="1100" b="1" dirty="0"/>
              <a:t>£175,991,000 (16%)</a:t>
            </a:r>
          </a:p>
          <a:p>
            <a:pPr algn="ctr"/>
            <a:endParaRPr lang="en-GB" sz="1100" b="1" dirty="0"/>
          </a:p>
        </p:txBody>
      </p:sp>
    </p:spTree>
    <p:extLst>
      <p:ext uri="{BB962C8B-B14F-4D97-AF65-F5344CB8AC3E}">
        <p14:creationId xmlns:p14="http://schemas.microsoft.com/office/powerpoint/2010/main" val="31390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Gloucestershire – Other visitor related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8" name="Diagram 7"/>
          <p:cNvGraphicFramePr/>
          <p:nvPr>
            <p:extLst>
              <p:ext uri="{D42A27DB-BD31-4B8C-83A1-F6EECF244321}">
                <p14:modId xmlns:p14="http://schemas.microsoft.com/office/powerpoint/2010/main" val="1221935826"/>
              </p:ext>
            </p:extLst>
          </p:nvPr>
        </p:nvGraphicFramePr>
        <p:xfrm>
          <a:off x="273805" y="908719"/>
          <a:ext cx="8690807" cy="381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95288" y="5013176"/>
            <a:ext cx="7705104" cy="1092607"/>
          </a:xfrm>
          <a:prstGeom prst="rect">
            <a:avLst/>
          </a:prstGeom>
          <a:noFill/>
        </p:spPr>
        <p:txBody>
          <a:bodyPr wrap="square" rtlCol="0">
            <a:spAutoFit/>
          </a:bodyPr>
          <a:lstStyle/>
          <a:p>
            <a:pPr marL="171450" indent="-171450">
              <a:buFont typeface="Arial" pitchFamily="34" charset="0"/>
              <a:buChar char="•"/>
            </a:pPr>
            <a:r>
              <a:rPr lang="en-GB" sz="1300" dirty="0"/>
              <a:t>Spend on second homes estimates cover rates, maintenance, and replacement of furniture and fittings.</a:t>
            </a:r>
          </a:p>
          <a:p>
            <a:pPr marL="171450" indent="-171450">
              <a:buFont typeface="Arial" pitchFamily="34" charset="0"/>
              <a:buChar char="•"/>
            </a:pPr>
            <a:endParaRPr lang="en-GB" sz="1300" dirty="0"/>
          </a:p>
          <a:p>
            <a:pPr marL="171450" indent="-171450">
              <a:buFont typeface="Arial" pitchFamily="34" charset="0"/>
              <a:buChar char="•"/>
            </a:pPr>
            <a:r>
              <a:rPr lang="en-GB" sz="1300" dirty="0"/>
              <a:t>Spend on boats estimates cover berthing charges, servicing and maintenance and upgrading of equipment.</a:t>
            </a:r>
          </a:p>
          <a:p>
            <a:pPr marL="171450" indent="-171450">
              <a:buFont typeface="Arial" pitchFamily="34" charset="0"/>
              <a:buChar char="•"/>
            </a:pPr>
            <a:endParaRPr lang="en-GB" sz="1300" dirty="0"/>
          </a:p>
          <a:p>
            <a:pPr marL="171450" indent="-171450">
              <a:buFont typeface="Arial" pitchFamily="34" charset="0"/>
              <a:buChar char="•"/>
            </a:pPr>
            <a:r>
              <a:rPr lang="en-GB" sz="1300" dirty="0"/>
              <a:t>Additional spending is incurred by friends and relatives as a result of people coming to stay with them.</a:t>
            </a:r>
          </a:p>
        </p:txBody>
      </p:sp>
    </p:spTree>
    <p:extLst>
      <p:ext uri="{BB962C8B-B14F-4D97-AF65-F5344CB8AC3E}">
        <p14:creationId xmlns:p14="http://schemas.microsoft.com/office/powerpoint/2010/main" val="279273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Gloucestershire – Business turnover</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5" name="Table 4"/>
          <p:cNvGraphicFramePr>
            <a:graphicFrameLocks noGrp="1"/>
          </p:cNvGraphicFramePr>
          <p:nvPr>
            <p:extLst>
              <p:ext uri="{D42A27DB-BD31-4B8C-83A1-F6EECF244321}">
                <p14:modId xmlns:p14="http://schemas.microsoft.com/office/powerpoint/2010/main" val="2211391521"/>
              </p:ext>
            </p:extLst>
          </p:nvPr>
        </p:nvGraphicFramePr>
        <p:xfrm>
          <a:off x="369131" y="1052736"/>
          <a:ext cx="8306556" cy="2880000"/>
        </p:xfrm>
        <a:graphic>
          <a:graphicData uri="http://schemas.openxmlformats.org/drawingml/2006/table">
            <a:tbl>
              <a:tblPr firstRow="1" bandRow="1">
                <a:tableStyleId>{7DF18680-E054-41AD-8BC1-D1AEF772440D}</a:tableStyleId>
              </a:tblPr>
              <a:tblGrid>
                <a:gridCol w="2807112">
                  <a:extLst>
                    <a:ext uri="{9D8B030D-6E8A-4147-A177-3AD203B41FA5}">
                      <a16:colId xmlns:a16="http://schemas.microsoft.com/office/drawing/2014/main" val="20000"/>
                    </a:ext>
                  </a:extLst>
                </a:gridCol>
                <a:gridCol w="1833216">
                  <a:extLst>
                    <a:ext uri="{9D8B030D-6E8A-4147-A177-3AD203B41FA5}">
                      <a16:colId xmlns:a16="http://schemas.microsoft.com/office/drawing/2014/main" val="20001"/>
                    </a:ext>
                  </a:extLst>
                </a:gridCol>
                <a:gridCol w="1833216">
                  <a:extLst>
                    <a:ext uri="{9D8B030D-6E8A-4147-A177-3AD203B41FA5}">
                      <a16:colId xmlns:a16="http://schemas.microsoft.com/office/drawing/2014/main" val="20002"/>
                    </a:ext>
                  </a:extLst>
                </a:gridCol>
                <a:gridCol w="1833012">
                  <a:extLst>
                    <a:ext uri="{9D8B030D-6E8A-4147-A177-3AD203B41FA5}">
                      <a16:colId xmlns:a16="http://schemas.microsoft.com/office/drawing/2014/main" val="20003"/>
                    </a:ext>
                  </a:extLst>
                </a:gridCol>
              </a:tblGrid>
              <a:tr h="360000">
                <a:tc>
                  <a:txBody>
                    <a:bodyPr/>
                    <a:lstStyle/>
                    <a:p>
                      <a:r>
                        <a:rPr lang="en-GB" sz="1200" dirty="0"/>
                        <a:t>Turnover derived from trip expenditure</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algn="l" fontAlgn="b"/>
                      <a:r>
                        <a:rPr lang="en-GB" sz="1100" b="1" u="none" strike="noStrike" dirty="0">
                          <a:solidFill>
                            <a:schemeClr val="bg1"/>
                          </a:solidFill>
                          <a:effectLst/>
                        </a:rPr>
                        <a:t>Accommodation</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£162,416,000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£4,549,000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£166,965,000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algn="l" fontAlgn="b"/>
                      <a:r>
                        <a:rPr lang="en-GB" sz="1100" b="1" u="none" strike="noStrike" dirty="0">
                          <a:solidFill>
                            <a:schemeClr val="bg1"/>
                          </a:solidFill>
                          <a:effectLst/>
                        </a:rPr>
                        <a:t>Retailing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£94,725,000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£228,641,000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£323,366,000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algn="l" fontAlgn="b"/>
                      <a:r>
                        <a:rPr lang="en-GB" sz="1100" b="1" u="none" strike="noStrike" dirty="0">
                          <a:solidFill>
                            <a:schemeClr val="bg1"/>
                          </a:solidFill>
                          <a:effectLst/>
                        </a:rPr>
                        <a:t>Catering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£94,883,000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£220,644,000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£315,527,000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360000">
                <a:tc>
                  <a:txBody>
                    <a:bodyPr/>
                    <a:lstStyle/>
                    <a:p>
                      <a:pPr algn="l" fontAlgn="b"/>
                      <a:r>
                        <a:rPr lang="en-GB" sz="1100" b="1" u="none" strike="noStrike" dirty="0">
                          <a:solidFill>
                            <a:schemeClr val="bg1"/>
                          </a:solidFill>
                          <a:effectLst/>
                        </a:rPr>
                        <a:t>Attractions/entertainment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£49,727,000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£76,427,000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£126,154,000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360000">
                <a:tc>
                  <a:txBody>
                    <a:bodyPr/>
                    <a:lstStyle/>
                    <a:p>
                      <a:pPr algn="l" fontAlgn="b"/>
                      <a:r>
                        <a:rPr lang="en-GB" sz="1100" b="1" u="none" strike="noStrike" dirty="0">
                          <a:solidFill>
                            <a:schemeClr val="bg1"/>
                          </a:solidFill>
                          <a:effectLst/>
                        </a:rPr>
                        <a:t>Transport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£51,658,000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£53,937,000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£105,595,000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360000">
                <a:tc>
                  <a:txBody>
                    <a:bodyPr/>
                    <a:lstStyle/>
                    <a:p>
                      <a:pPr algn="l" fontAlgn="b"/>
                      <a:r>
                        <a:rPr lang="en-GB" sz="1100" b="1" u="none" strike="noStrike" dirty="0">
                          <a:solidFill>
                            <a:schemeClr val="bg1"/>
                          </a:solidFill>
                          <a:effectLst/>
                        </a:rPr>
                        <a:t>Arising from non trip spend</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£38,574,000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£38,574,000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360000">
                <a:tc>
                  <a:txBody>
                    <a:bodyPr/>
                    <a:lstStyle/>
                    <a:p>
                      <a:pPr algn="l" fontAlgn="b"/>
                      <a:r>
                        <a:rPr lang="en-GB" sz="1100" b="1" u="none" strike="noStrike" dirty="0">
                          <a:solidFill>
                            <a:schemeClr val="bg1"/>
                          </a:solidFill>
                          <a:effectLst/>
                        </a:rPr>
                        <a:t>Total Direct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£491,983,000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£584,198,000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£1,076,181,000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92807664"/>
              </p:ext>
            </p:extLst>
          </p:nvPr>
        </p:nvGraphicFramePr>
        <p:xfrm>
          <a:off x="395534" y="4782960"/>
          <a:ext cx="8280153" cy="1566054"/>
        </p:xfrm>
        <a:graphic>
          <a:graphicData uri="http://schemas.openxmlformats.org/drawingml/2006/table">
            <a:tbl>
              <a:tblPr firstRow="1" bandRow="1">
                <a:tableStyleId>{7DF18680-E054-41AD-8BC1-D1AEF772440D}</a:tableStyleId>
              </a:tblPr>
              <a:tblGrid>
                <a:gridCol w="2797929">
                  <a:extLst>
                    <a:ext uri="{9D8B030D-6E8A-4147-A177-3AD203B41FA5}">
                      <a16:colId xmlns:a16="http://schemas.microsoft.com/office/drawing/2014/main" val="20000"/>
                    </a:ext>
                  </a:extLst>
                </a:gridCol>
                <a:gridCol w="1827476">
                  <a:extLst>
                    <a:ext uri="{9D8B030D-6E8A-4147-A177-3AD203B41FA5}">
                      <a16:colId xmlns:a16="http://schemas.microsoft.com/office/drawing/2014/main" val="20001"/>
                    </a:ext>
                  </a:extLst>
                </a:gridCol>
                <a:gridCol w="1827476">
                  <a:extLst>
                    <a:ext uri="{9D8B030D-6E8A-4147-A177-3AD203B41FA5}">
                      <a16:colId xmlns:a16="http://schemas.microsoft.com/office/drawing/2014/main" val="20002"/>
                    </a:ext>
                  </a:extLst>
                </a:gridCol>
                <a:gridCol w="1827272">
                  <a:extLst>
                    <a:ext uri="{9D8B030D-6E8A-4147-A177-3AD203B41FA5}">
                      <a16:colId xmlns:a16="http://schemas.microsoft.com/office/drawing/2014/main" val="20003"/>
                    </a:ext>
                  </a:extLst>
                </a:gridCol>
              </a:tblGrid>
              <a:tr h="486054">
                <a:tc>
                  <a:txBody>
                    <a:bodyPr/>
                    <a:lstStyle/>
                    <a:p>
                      <a:r>
                        <a:rPr lang="en-GB" sz="1200" dirty="0"/>
                        <a:t>Total business turnover supported by tourism activity</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marL="0" algn="l" defTabSz="914400" rtl="0" eaLnBrk="1" fontAlgn="b" latinLnBrk="0" hangingPunct="1"/>
                      <a:r>
                        <a:rPr lang="en-GB" sz="1100" b="1" u="none" strike="noStrike" kern="1200" dirty="0">
                          <a:solidFill>
                            <a:schemeClr val="bg1"/>
                          </a:solidFill>
                          <a:effectLst/>
                        </a:rPr>
                        <a:t>Direct</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£491,983,000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£584,198,000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£1,076,181,000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marL="0" algn="l" defTabSz="914400" rtl="0" eaLnBrk="1" fontAlgn="b" latinLnBrk="0" hangingPunct="1"/>
                      <a:r>
                        <a:rPr lang="en-GB" sz="1100" b="1" u="none" strike="noStrike" kern="1200" dirty="0">
                          <a:solidFill>
                            <a:schemeClr val="bg1"/>
                          </a:solidFill>
                          <a:effectLst/>
                        </a:rPr>
                        <a:t>Supplier and income induced</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£249,223,000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£233,553,000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£482,776,000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marL="0" algn="l" defTabSz="914400" rtl="0" eaLnBrk="1" fontAlgn="b" latinLnBrk="0" hangingPunct="1"/>
                      <a:r>
                        <a:rPr lang="en-GB" sz="1100" b="1" u="none" strike="noStrike" kern="1200" dirty="0">
                          <a:solidFill>
                            <a:schemeClr val="bg1"/>
                          </a:solidFill>
                          <a:effectLst/>
                        </a:rPr>
                        <a:t>Total</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£741,206,000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£817,751,000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£1,558,957,000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69131" y="3996408"/>
            <a:ext cx="8306556" cy="430887"/>
          </a:xfrm>
          <a:prstGeom prst="rect">
            <a:avLst/>
          </a:prstGeom>
        </p:spPr>
        <p:txBody>
          <a:bodyPr wrap="square">
            <a:spAutoFit/>
          </a:bodyPr>
          <a:lstStyle/>
          <a:p>
            <a:r>
              <a:rPr lang="en-GB" sz="1100" dirty="0"/>
              <a:t>*Adjustments have been made to recognise that some spending on retail and food and drink will fall within attractions or accommodation establishments.  It is assumed that 40% of travel spend will take place at the origin of the trip rather than at the destination. </a:t>
            </a:r>
          </a:p>
        </p:txBody>
      </p:sp>
    </p:spTree>
    <p:extLst>
      <p:ext uri="{BB962C8B-B14F-4D97-AF65-F5344CB8AC3E}">
        <p14:creationId xmlns:p14="http://schemas.microsoft.com/office/powerpoint/2010/main" val="95097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Gloucestershire – Tourism related employment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sp>
        <p:nvSpPr>
          <p:cNvPr id="11" name="TextBox 10"/>
          <p:cNvSpPr txBox="1"/>
          <p:nvPr/>
        </p:nvSpPr>
        <p:spPr>
          <a:xfrm>
            <a:off x="250825" y="866572"/>
            <a:ext cx="8713785" cy="4693593"/>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300" dirty="0"/>
              <a:t>Having identified the value of turnover generated by visitor spending in each business sector it is possible to estimate the employment associated with that spending.</a:t>
            </a:r>
          </a:p>
          <a:p>
            <a:endParaRPr lang="en-GB" sz="1300" dirty="0"/>
          </a:p>
          <a:p>
            <a:r>
              <a:rPr lang="en-GB" sz="1300" dirty="0"/>
              <a:t>The use of visitor expenditure to generate job numbers underestimates the number of jobs arising in the attractions/entertainment sector. The underestimate arises because local authorities and voluntary bodies do not always seek to recoup the full operating costs of individual attractions of facilities from entrance charges.  Therefore an additional percentage of direct employment is added to the attractions sector estimates to take account of this factor.</a:t>
            </a:r>
          </a:p>
          <a:p>
            <a:endParaRPr lang="en-GB" sz="1300" dirty="0"/>
          </a:p>
          <a:p>
            <a:r>
              <a:rPr lang="en-GB" sz="1300" dirty="0"/>
              <a:t>This section of the report looks at employment on three levels;</a:t>
            </a:r>
          </a:p>
          <a:p>
            <a:endParaRPr lang="en-GB" sz="1300" dirty="0"/>
          </a:p>
          <a:p>
            <a:pPr marL="628650" lvl="1" indent="-171450">
              <a:buFont typeface="Arial" pitchFamily="34" charset="0"/>
              <a:buChar char="•"/>
            </a:pPr>
            <a:r>
              <a:rPr lang="en-GB" sz="1300" b="1" dirty="0"/>
              <a:t>Direct Jobs </a:t>
            </a:r>
            <a:r>
              <a:rPr lang="en-GB" sz="1300" dirty="0"/>
              <a:t>- Direct jobs are those in businesses in receipt of visitor spending.  For example, jobs supported by visitor spending at a hotel would be direct jobs.</a:t>
            </a:r>
          </a:p>
          <a:p>
            <a:pPr marL="628650" lvl="1" indent="-171450">
              <a:buFont typeface="Arial" pitchFamily="34" charset="0"/>
              <a:buChar char="•"/>
            </a:pPr>
            <a:endParaRPr lang="en-GB" sz="1300" dirty="0"/>
          </a:p>
          <a:p>
            <a:pPr marL="628650" lvl="1" indent="-171450">
              <a:buFont typeface="Arial" pitchFamily="34" charset="0"/>
              <a:buChar char="•"/>
            </a:pPr>
            <a:r>
              <a:rPr lang="en-GB" sz="1300" b="1" dirty="0"/>
              <a:t>Indirect Jobs </a:t>
            </a:r>
            <a:r>
              <a:rPr lang="en-GB" sz="1300" dirty="0"/>
              <a:t>- Indirect employment arises as a result of expenditure by businesses in direct receipt of visitor expenditure on the purchase of goods and services for their businesses.  For example, some of the employment at a business supplying food and drink may be supported through the supplies that the business sells to hotels (or any other business in direct receipt of visitor expenditure).</a:t>
            </a:r>
          </a:p>
          <a:p>
            <a:pPr marL="628650" lvl="1" indent="-171450">
              <a:buFont typeface="Arial" pitchFamily="34" charset="0"/>
              <a:buChar char="•"/>
            </a:pPr>
            <a:endParaRPr lang="en-GB" sz="1300" dirty="0"/>
          </a:p>
          <a:p>
            <a:pPr marL="628650" lvl="1" indent="-171450">
              <a:buFont typeface="Arial" pitchFamily="34" charset="0"/>
              <a:buChar char="•"/>
            </a:pPr>
            <a:r>
              <a:rPr lang="en-GB" sz="1300" b="1" dirty="0"/>
              <a:t>Induced Jobs </a:t>
            </a:r>
            <a:r>
              <a:rPr lang="en-GB" sz="1300" dirty="0"/>
              <a:t>- Induced jobs are those that are supported by the spending of wages by employees in direct and indirect jobs.  Such spending will be spread across a wide range of service sectors.</a:t>
            </a:r>
          </a:p>
          <a:p>
            <a:pPr lvl="1"/>
            <a:endParaRPr lang="en-GB" sz="1300" dirty="0"/>
          </a:p>
          <a:p>
            <a:r>
              <a:rPr lang="en-GB" sz="1300" dirty="0"/>
              <a:t>Estimates are shown for actual jobs and full time equivalent jobs (FTE’s).</a:t>
            </a:r>
          </a:p>
          <a:p>
            <a:pPr lvl="1"/>
            <a:endParaRPr lang="en-GB" sz="1300" dirty="0"/>
          </a:p>
        </p:txBody>
      </p:sp>
    </p:spTree>
    <p:extLst>
      <p:ext uri="{BB962C8B-B14F-4D97-AF65-F5344CB8AC3E}">
        <p14:creationId xmlns:p14="http://schemas.microsoft.com/office/powerpoint/2010/main" val="1690346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Gloucestershire – Tourism related employment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9" name="Diagram 8"/>
          <p:cNvGraphicFramePr/>
          <p:nvPr>
            <p:extLst>
              <p:ext uri="{D42A27DB-BD31-4B8C-83A1-F6EECF244321}">
                <p14:modId xmlns:p14="http://schemas.microsoft.com/office/powerpoint/2010/main" val="2246294783"/>
              </p:ext>
            </p:extLst>
          </p:nvPr>
        </p:nvGraphicFramePr>
        <p:xfrm>
          <a:off x="428337" y="2636912"/>
          <a:ext cx="8536275"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50825" y="908720"/>
            <a:ext cx="3164017" cy="369332"/>
          </a:xfrm>
          <a:prstGeom prst="rect">
            <a:avLst/>
          </a:prstGeom>
        </p:spPr>
        <p:txBody>
          <a:bodyPr wrap="square">
            <a:spAutoFit/>
          </a:bodyPr>
          <a:lstStyle/>
          <a:p>
            <a:r>
              <a:rPr lang="en-GB" b="1" dirty="0">
                <a:solidFill>
                  <a:schemeClr val="accent3">
                    <a:lumMod val="50000"/>
                  </a:schemeClr>
                </a:solidFill>
                <a:latin typeface="Calibri" pitchFamily="34" charset="0"/>
                <a:cs typeface="Calibri" pitchFamily="34" charset="0"/>
              </a:rPr>
              <a:t>Estimated actual employment</a:t>
            </a:r>
            <a:endParaRPr lang="en-GB" dirty="0">
              <a:solidFill>
                <a:schemeClr val="accent3">
                  <a:lumMod val="50000"/>
                </a:schemeClr>
              </a:solidFill>
            </a:endParaRPr>
          </a:p>
        </p:txBody>
      </p:sp>
      <p:sp>
        <p:nvSpPr>
          <p:cNvPr id="12" name="Rectangle 11"/>
          <p:cNvSpPr/>
          <p:nvPr/>
        </p:nvSpPr>
        <p:spPr>
          <a:xfrm>
            <a:off x="250825" y="2348880"/>
            <a:ext cx="4249975" cy="369332"/>
          </a:xfrm>
          <a:prstGeom prst="rect">
            <a:avLst/>
          </a:prstGeom>
        </p:spPr>
        <p:txBody>
          <a:bodyPr wrap="square">
            <a:spAutoFit/>
          </a:bodyPr>
          <a:lstStyle/>
          <a:p>
            <a:r>
              <a:rPr lang="en-GB" b="1" dirty="0">
                <a:solidFill>
                  <a:schemeClr val="accent3">
                    <a:lumMod val="50000"/>
                  </a:schemeClr>
                </a:solidFill>
                <a:latin typeface="Calibri" pitchFamily="34" charset="0"/>
                <a:cs typeface="Calibri" pitchFamily="34" charset="0"/>
              </a:rPr>
              <a:t>Full time equivalent  employment (FTE’s)</a:t>
            </a:r>
            <a:endParaRPr lang="en-GB" dirty="0">
              <a:solidFill>
                <a:schemeClr val="accent3">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56447732"/>
              </p:ext>
            </p:extLst>
          </p:nvPr>
        </p:nvGraphicFramePr>
        <p:xfrm>
          <a:off x="431540" y="3977849"/>
          <a:ext cx="8460940" cy="2711835"/>
        </p:xfrm>
        <a:graphic>
          <a:graphicData uri="http://schemas.openxmlformats.org/drawingml/2006/table">
            <a:tbl>
              <a:tblPr firstRow="1" bandRow="1">
                <a:tableStyleId>{00A15C55-8517-42AA-B614-E9B94910E393}</a:tableStyleId>
              </a:tblPr>
              <a:tblGrid>
                <a:gridCol w="2801257">
                  <a:extLst>
                    <a:ext uri="{9D8B030D-6E8A-4147-A177-3AD203B41FA5}">
                      <a16:colId xmlns:a16="http://schemas.microsoft.com/office/drawing/2014/main" val="20000"/>
                    </a:ext>
                  </a:extLst>
                </a:gridCol>
                <a:gridCol w="1886561">
                  <a:extLst>
                    <a:ext uri="{9D8B030D-6E8A-4147-A177-3AD203B41FA5}">
                      <a16:colId xmlns:a16="http://schemas.microsoft.com/office/drawing/2014/main" val="20001"/>
                    </a:ext>
                  </a:extLst>
                </a:gridCol>
                <a:gridCol w="1886561">
                  <a:extLst>
                    <a:ext uri="{9D8B030D-6E8A-4147-A177-3AD203B41FA5}">
                      <a16:colId xmlns:a16="http://schemas.microsoft.com/office/drawing/2014/main" val="20002"/>
                    </a:ext>
                  </a:extLst>
                </a:gridCol>
                <a:gridCol w="1886561">
                  <a:extLst>
                    <a:ext uri="{9D8B030D-6E8A-4147-A177-3AD203B41FA5}">
                      <a16:colId xmlns:a16="http://schemas.microsoft.com/office/drawing/2014/main" val="20003"/>
                    </a:ext>
                  </a:extLst>
                </a:gridCol>
              </a:tblGrid>
              <a:tr h="574756">
                <a:tc>
                  <a:txBody>
                    <a:bodyPr/>
                    <a:lstStyle/>
                    <a:p>
                      <a:r>
                        <a:rPr lang="en-GB" sz="1200" dirty="0"/>
                        <a:t>Direct employment in businesses in receipt of visitor expenditure (FTE’s)</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05297">
                <a:tc>
                  <a:txBody>
                    <a:bodyPr/>
                    <a:lstStyle/>
                    <a:p>
                      <a:pPr algn="l" fontAlgn="b"/>
                      <a:r>
                        <a:rPr lang="en-GB" sz="1100" b="1" i="0" u="none" strike="noStrike" dirty="0">
                          <a:solidFill>
                            <a:schemeClr val="bg1"/>
                          </a:solidFill>
                          <a:effectLst/>
                          <a:latin typeface="Calibri"/>
                        </a:rPr>
                        <a:t>Accommodation</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1,848</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52</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1,899</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05297">
                <a:tc>
                  <a:txBody>
                    <a:bodyPr/>
                    <a:lstStyle/>
                    <a:p>
                      <a:pPr algn="l" fontAlgn="b"/>
                      <a:r>
                        <a:rPr lang="en-GB" sz="1100" b="1" i="0" u="none" strike="noStrike" dirty="0">
                          <a:solidFill>
                            <a:schemeClr val="bg1"/>
                          </a:solidFill>
                          <a:effectLst/>
                          <a:latin typeface="Calibri"/>
                        </a:rPr>
                        <a:t>Retailing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621</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1,499</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2,120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05297">
                <a:tc>
                  <a:txBody>
                    <a:bodyPr/>
                    <a:lstStyle/>
                    <a:p>
                      <a:pPr algn="l" fontAlgn="b"/>
                      <a:r>
                        <a:rPr lang="en-GB" sz="1100" b="1" i="0" u="none" strike="noStrike" dirty="0">
                          <a:solidFill>
                            <a:schemeClr val="bg1"/>
                          </a:solidFill>
                          <a:effectLst/>
                          <a:latin typeface="Calibri"/>
                        </a:rPr>
                        <a:t>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1,004</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2,335</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3,339</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305297">
                <a:tc>
                  <a:txBody>
                    <a:bodyPr/>
                    <a:lstStyle/>
                    <a:p>
                      <a:pPr algn="l" fontAlgn="b"/>
                      <a:r>
                        <a:rPr lang="en-GB" sz="1100" b="1" i="0" u="none" strike="noStrike" dirty="0">
                          <a:solidFill>
                            <a:schemeClr val="bg1"/>
                          </a:solidFill>
                          <a:effectLst/>
                          <a:latin typeface="Calibri"/>
                        </a:rPr>
                        <a:t>Attractions/entertainment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736</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1,131</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1,867</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305297">
                <a:tc>
                  <a:txBody>
                    <a:bodyPr/>
                    <a:lstStyle/>
                    <a:p>
                      <a:pPr algn="l" fontAlgn="b"/>
                      <a:r>
                        <a:rPr lang="en-GB" sz="1100" b="1" i="0" u="none" strike="noStrike" dirty="0">
                          <a:solidFill>
                            <a:schemeClr val="bg1"/>
                          </a:solidFill>
                          <a:effectLst/>
                          <a:latin typeface="Calibri"/>
                        </a:rPr>
                        <a:t>Transport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276</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288</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564</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305297">
                <a:tc>
                  <a:txBody>
                    <a:bodyPr/>
                    <a:lstStyle/>
                    <a:p>
                      <a:pPr algn="l" fontAlgn="b"/>
                      <a:r>
                        <a:rPr lang="en-GB" sz="1100" b="1" i="0" u="none" strike="noStrike" dirty="0">
                          <a:solidFill>
                            <a:schemeClr val="bg1"/>
                          </a:solidFill>
                          <a:effectLst/>
                          <a:latin typeface="Calibri"/>
                        </a:rPr>
                        <a:t>Arising from non trip spend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578</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578</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305297">
                <a:tc>
                  <a:txBody>
                    <a:bodyPr/>
                    <a:lstStyle/>
                    <a:p>
                      <a:pPr algn="l" fontAlgn="b"/>
                      <a:r>
                        <a:rPr lang="en-GB" sz="1100" b="1" i="0" u="none" strike="noStrike" dirty="0">
                          <a:solidFill>
                            <a:schemeClr val="bg1"/>
                          </a:solidFill>
                          <a:effectLst/>
                          <a:latin typeface="Calibri"/>
                        </a:rPr>
                        <a:t>Total Direct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5,062</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5,304</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10,367</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graphicFrame>
        <p:nvGraphicFramePr>
          <p:cNvPr id="2" name="Diagram 1"/>
          <p:cNvGraphicFramePr/>
          <p:nvPr>
            <p:extLst>
              <p:ext uri="{D42A27DB-BD31-4B8C-83A1-F6EECF244321}">
                <p14:modId xmlns:p14="http://schemas.microsoft.com/office/powerpoint/2010/main" val="457884277"/>
              </p:ext>
            </p:extLst>
          </p:nvPr>
        </p:nvGraphicFramePr>
        <p:xfrm>
          <a:off x="428337" y="1124744"/>
          <a:ext cx="8536275"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0491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wgHBgkIBwgKCgkLDRYPDQwMDRsUFRAWIB0iIiAdHx8kKDQsJCYxJx8fLT0tMTU3Ojo6Iys/RD84QzQ5OjcBCgoKDQwNGg8PGjclHyU3Nzc3Nzc3Nzc3Nzc3Nzc3Nzc3Nzc3Nzc3Nzc3Nzc3Nzc3Nzc3Nzc3Nzc3Nzc3Nzc3N//AABEIAKIAeAMBIgACEQEDEQH/xAAbAAACAgMBAAAAAAAAAAAAAAAABwUGAgMEAf/EAEcQAAEDAwECBw4DBQYHAAAAAAEAAgMEBREGEiETMUFRcpHRFiIyM1JTVGFxgZKTobEUNlUVQmLB4SNDgqPw8QckJTREorL/xAAaAQADAQEBAQAAAAAAAAAAAAAABAUDBgEC/8QAMBEAAQMDAgQEBgIDAQAAAAAAAQACAwQRMQUSEzNRcSFBYcEUFVKBofAigkJi4TL/2gAMAwEAAhEDEQA/AHihCEIQhCEIQhCEIURqolthrHNJBDBvHtCWvDzeek+Mplas/L9Z0R9wlioWqEiUdl0OkNBidcefstnDzeel+Mo4ebz0vxla0KZuPVV9jei2cPN56X4yjh5vPS/GVrQjceqNjei2cPN56X4yjh5vPS/GVrQjceqNjei3xTzcLH/bSeEP3zzoWuLxsfSCFtE42yl5mtuPBOAuwMniUW3UdpcQG1sZJOAADv8Aoo6fWFvaZIjDU5aS0963j61RIXBkkbiPBcCfcq9RqAYQIyCodLprpA4yAjonCDleqrjWluA8TVfC3tXvdrbvMVXwt7U18ZB9QSvwVR9BVnXmVWe7W3eYqvhb2o7tbdjxNSP8Le1HxkH1BHwVR9BUhqz8v1nRH3CWKZep37emqp4zh0bTv9oS0UnVOaOys6Pynd/ZC9a1z3BrWlzicAAZyV4rboGkiklqat7QXxYazP7ueM/ZJQQ8aQMT9TPwIjJbCg2WK6vaHNt8+DzjH3WXc/d/QJfp2qwVWt9idzaaiD42kgOfJgn3YWk64n9Aj+aexNmKjBsXn9+ySE9eRcRj9+6q9TTzUszoaiMxyN42nkWpdl1rnXKukqnRiMvxloOQMDHGuNIvDQ47cKlGXFoLxYrOLxsfSCEReNj6QQtIsLKbIU1Uaau7p5ntpRsueXA8I3iyfWoRgL3NDeNxACcDxtMIHKFSYtF1jJWPNVB3rgSMHkVCp08gjhgm+VMpNTu0iUgWwo0aXvJGfwg+Y3tR3LXn0QfMb2pktOBvXuQmPlcPUpT5vP0CWvctefRP8xvag6WvJH/af5je1MrIRkL35XD1KPm9R0ChdSNLdL1DXbiImg9YS1TO1Z+X6zoj7hLFJaoLSN7J/R+U7v7IVq0CZvxdSGFvA7A4QE7878EfVVVdlvuVXbnPdRy8GXgB24HPWEnTSCKUPOAnquJ00JY3JVjrdFSune+kqoxG5xIY9pBb6sjjXP3FV3pFP1nsWqmu+papu1TOnkbztgGOvC11N91BSvDamWWInkfCBn6J5xpD/Iscp7BWj+Akbf8AfRRdyopLdWSUsrmuezGS3i3jK5Vuq6qasqHT1L9uV3G7AC0qa/buO3CrRhwaN+VnF42PpBCIvGx9IIWkWFlNkJvvPenk3JYDUF4/UJfp2JokZGFBdydnH/jv+Y7tV2sglltwzZc5RVEMO7itvf0CpfdBeP1CX6diO6C8fqEv07Fde5Oz+jv+a7tWmp05YaWIy1EfBxt43OmcB90iaKqAuX/kqgK+jJsI/wABVDugvH6hL9OxB1DeADi4S/TsU4GaOL9nhH+3+1x1qVp9NWKpibLBGXxuG5zZnEH6r4ZT1D/Bst/7L7fVUzP/AHER/ULbqMl2lp3OOSYmkn3hLZMzVDAzTdUxvE1gA6wlmjVOY3svdI5Tu/shTuk7Sy51znzjap4AC5p/eJ4h7NxUGrjoCRphrYc4kLmu92CEtRsa+Zocmq+R0dO4tyui46tp6Cd1NRUolER2Sc7LQRyBbrdd6HUkclFVUwZIW52HHORzg84VHrqeWkq5YKgEPY48fL61K6Mp5Zr3HMwHg4QS93IMggD/AF603HVzPn2OHgTaySloYGU/EafEC91G3Widb7hNSuOdh3ennbxj6LkU5rKVsl+l2MHYY1pxz8f81BpCdoZK5oxdU6Z5fC1zskLOLxsfSCEReNj6QQvYsLybIThJVB1JqSeeqfT0Epigidjbad7yP5K8VbnNpZi3c4RuI9uEo4wHFgc7ZBIBdzKvqUz2BrGm11E0qBkhc94vZNOy17bjbYakY2iMPHM4caourLqbhcXxRv8A+WgJawDiJ5SrRcpaXT1gcyk2Wue3ZjwclziPC9fOqFSU76uqip4vDlcGjtWNdM/a2HzOVtp0Ee98/wDiMXWn18yl9OXeS11rcuP4eR2JWcg/i9oTBo7fTUlC2kZG3gQ3DgR4XOSlXVNY2eZsXgB7g32Z3fRLTQPoy14d4pqCpZXB8Zb4Jk6q36erOgPuEskxby5ztHOc/wAI07Cfol0tNTN5Gn0WekC0Th6oXZa62ot1SKumBOxueMd6QeQrjU3pm709qlmFVE58cwAJaAcYzyco3pKC3EF3W9VQqL8I2bu9FY49RWK4xMNfG1rx+7NFtY9hwVouGqqCkpjDZ4g558Ehmyxvr9ayks1jvjTLbpWxTHeRFu62H+ir9y01cqDLuC/EReXDvwPWONVJZKprbtAPqFHgio3Ps4kf6lREj3yyPkkcXPeS5zjxklYo5ShRleAAws4vGx9IIRF42PpBC2iwsJshOBwyMc6V+oLVJaq57Cw8A45ifyEc3tCaJOBkqGnvdiqYjHPVQSMPG1zSR9lerIWSss42PkuboKiSF5LG3Hmls573bIe9zgBgAnOPYrdoa1O2zcZm4GNmDPLzn+XWuth0gyThG/htr1hxHVxKTbqGzNADa2IADGAD2JOmpmRvD5Hg29U/V1cksZZHGRf0XBrWrraSijFKQyKUlkrx4Q5h6s71SrZRSXGtipoRvcd58lvKVebrdLJcqGWlkr4wHjccHvTyFarRVadtMWzBWRl58OR2dp30+i9qIWzThxeNvdfFNO+CnLRGd3Zd2p2hmm6pjRhrYwAPeEs0zNUuDtOVbmnILAQfeEs1hqnNHZM6Pynd/ZC7rVaqq6zOjpWt73Bc55wGrhUharlWUJkjoMCWfDchu073D3pCLZvG/CpTcQRnh59VZ6bTdttLW1Nzq8uacgl+w0H1cp615cdZwxgx22Eyni4STc3q4/suSPStzrz+IuNWGSHfhxL3Ds9ygo7VVTy1jKaMy/hSQ8jjOCRu9e47lSfJNE0NiZtB+5UmOKCZxdNJuI+wWmurJq6oM9QWl58loH2XOhCluJJuVZa0NFm4WcXjY+kEIi8bH0ghaxYWM2Qm+/JYd3IlT+yrl+n1fyHdiax4lSbZrOeMhlxhErfOR7ndXEforNeyJxaJHWUDTXzMDzE2+FX/ANlXH9Pq/kO7Efsq4+gVfyHdiZVuu1DcG5pahjncrDucPcV3ZCybpkThcPumHavM02cyxSn/AGVcfQKv5DuxBtVxwf8Ap9X8h3YmwjC9+VM+pfPzmT6QoTUWRpacEEERNyDybwlsmbqv8v1nRH/0EsktqgtI3smtH8Ynd/ZCteg6WN01TWSAExANbnkzvJVUVq0HVxsnqaKTAMwDmZ5cbiOopeh28dt0zqO74Z1lJ6dvdRd7vUteQ2nZHmOMAc/GTzrg01cXwairKFwzFPUSkfwuBJ+wUnYbFLaLvUyAh9NIzEbs7xv4iFpstgmp71U3Kr2Wt4SR0TQc5yTvPuKptbOeGXZBN+ykOdTDiBuCBbuq5qulZS3ydsYw2QCTHNnj+uVDqV1NWMrr1PLEcxtxG08+P65UUo9Rt4rtuLq7S7uCzdmwWcXjY+kEIi8bH0ghexYRNkJwEbsKkXLRczNp9vmEg83JuPX/ALK8rznXST08cws9cpBUyQG7ClHU0lVb5gKiKSB48EkY6ipe2aruFJhkzhVRDkee++Ltyrpda+200RbcZIi0/wB24bRd/hS8u81unn2rZSyQs5dp24+wcnWo00RpDeOT7K7BMK1tpY/v5K9WzUtuuGGCXgZT/dy7t/qPEVNZB4ik4xrpHhjGl7juDQMk+5XLTVBf4S0vn4Cm81P3+R6m53dYTdLXSSHa5t/UJOs06KIbmvt6FTerPy/WdEfcJYpm6q/L1Z0B9wlkltV5o7JvR+S7v7BCyY5zHB7HFrmnIIOCCsVNaVtbLncDwwzBCNp48o8g/wBcynxRukeGtyVSmkbFGXuwF3W7Ut7dFhlKawDdtiJ2feRuXJd9QXapa6nqGmla4b42sLSR6yd6nbnquC2zmjoqUSCLvSQ7ZaDzDct1BcKHVFLLTVNPsStGdknOP4mlVS0vHCE1z0UYODDxnQAN6/8AEv0Lor6Z9HWzU0m90Ty3POOQrnUhwLTYq41wcARhZxeNj6QQiLxsfSCFrFhYzZCcB3AlLm5aquNWXMieKaM8kfhdfZhMZ3EqvbNHUsOH18jp3+Q3vWdpV2sjmks2I26rm6KSni3OmFz5KmU1LVV85bTxSTSE98Rv6z2qzW3Rcj9l9xmDB5qI5PvKuUFPDTxiOCNsbBxNaMBbMLOHTY2+L/ErefVZX+Ef8R+Vx2+10VuZs0tOxh5XYy4+08a7UIVBrQ0WAUtzi43cVEas/L9Z0R9wlimdqz8v1nRH3CWKh6rzR2XQ6PyXd/YL1XP/AIetHA1zuXaYPoVTFOacv7bNHO11O6XhXB2Q7GMBK0cjY5g55sE3XxvlgLWC58FFVEM7qiVxhlJL3E94edTOi2Sx31hdG9oMTgSWkKT7uI/QH/N/oju4j9Af80diZjZTMkD+J+EpI+rfEY+F5WyFC6waG6gqccoaf/UKFXdeq8XO4yVbYzGHgd6TniGFwpKdwdK5zcEqjTtc2FrXZACzi8bH0ghEXjY+kEL2LC8myE4cIXqF1a41CEIQhCEIQhRGrPy/WdEfcJYpnas/L9Z0R9wlioOq80dl0ej8l3f2CEIQparoQhCEIQhCELOLxsfSCEReNj6QQt4sJebITiQhC6tcahCEIQhCEIQorVG+xVefJH3CXOw3yR1IQoep80dl0Gk8o90bDPJb1I2GeS3qQhTVVRsM8lvUjYZ5LepCEIRsM8lvUjYZ5LepCEIWUTG8KzvR4Q5PWvUIW0eFjLlf/9k="/>
          <p:cNvSpPr>
            <a:spLocks noChangeAspect="1" noChangeArrowheads="1"/>
          </p:cNvSpPr>
          <p:nvPr/>
        </p:nvSpPr>
        <p:spPr bwMode="auto">
          <a:xfrm>
            <a:off x="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 name="TextBox 11">
            <a:extLst>
              <a:ext uri="{FF2B5EF4-FFF2-40B4-BE49-F238E27FC236}">
                <a16:creationId xmlns:a16="http://schemas.microsoft.com/office/drawing/2014/main" id="{D8EEF8AF-E549-4079-B209-6C08C701176D}"/>
              </a:ext>
            </a:extLst>
          </p:cNvPr>
          <p:cNvSpPr txBox="1"/>
          <p:nvPr/>
        </p:nvSpPr>
        <p:spPr>
          <a:xfrm>
            <a:off x="250824" y="836712"/>
            <a:ext cx="8281615" cy="4278094"/>
          </a:xfrm>
          <a:prstGeom prst="rect">
            <a:avLst/>
          </a:prstGeom>
          <a:noFill/>
        </p:spPr>
        <p:txBody>
          <a:bodyPr wrap="square" rtlCol="0">
            <a:spAutoFit/>
          </a:bodyPr>
          <a:lstStyle/>
          <a:p>
            <a:r>
              <a:rPr lang="en-GB" sz="2000" b="1" dirty="0">
                <a:solidFill>
                  <a:schemeClr val="accent6">
                    <a:lumMod val="75000"/>
                  </a:schemeClr>
                </a:solidFill>
                <a:latin typeface="Calibri" pitchFamily="34" charset="0"/>
                <a:ea typeface="+mj-ea"/>
                <a:cs typeface="Calibri" pitchFamily="34" charset="0"/>
              </a:rPr>
              <a:t>						             			</a:t>
            </a:r>
          </a:p>
          <a:p>
            <a:endParaRPr lang="en-GB" sz="2000" b="1" dirty="0">
              <a:solidFill>
                <a:schemeClr val="accent6">
                  <a:lumMod val="75000"/>
                </a:schemeClr>
              </a:solidFill>
              <a:latin typeface="Calibri" pitchFamily="34" charset="0"/>
              <a:ea typeface="+mj-ea"/>
              <a:cs typeface="Calibri" pitchFamily="34" charset="0"/>
            </a:endParaRPr>
          </a:p>
          <a:p>
            <a:endParaRPr lang="en-GB" sz="2000" b="1" dirty="0">
              <a:solidFill>
                <a:schemeClr val="accent6">
                  <a:lumMod val="75000"/>
                </a:schemeClr>
              </a:solidFill>
              <a:latin typeface="Calibri" pitchFamily="34" charset="0"/>
              <a:ea typeface="+mj-ea"/>
              <a:cs typeface="Calibri" pitchFamily="34" charset="0"/>
            </a:endParaRPr>
          </a:p>
          <a:p>
            <a:endParaRPr lang="en-GB" sz="2000" b="1" dirty="0">
              <a:solidFill>
                <a:schemeClr val="accent6">
                  <a:lumMod val="75000"/>
                </a:schemeClr>
              </a:solidFill>
              <a:latin typeface="Calibri" pitchFamily="34" charset="0"/>
              <a:ea typeface="+mj-ea"/>
              <a:cs typeface="Calibri" pitchFamily="34" charset="0"/>
            </a:endParaRPr>
          </a:p>
          <a:p>
            <a:r>
              <a:rPr lang="en-GB" sz="3000" b="1" dirty="0">
                <a:solidFill>
                  <a:schemeClr val="accent3">
                    <a:lumMod val="50000"/>
                  </a:schemeClr>
                </a:solidFill>
                <a:latin typeface="Calibri" pitchFamily="34" charset="0"/>
                <a:ea typeface="+mj-ea"/>
                <a:cs typeface="Calibri" pitchFamily="34" charset="0"/>
              </a:rPr>
              <a:t>District data</a:t>
            </a:r>
          </a:p>
          <a:p>
            <a:endParaRPr lang="en-GB" sz="3000" b="1" dirty="0">
              <a:solidFill>
                <a:schemeClr val="accent6">
                  <a:lumMod val="75000"/>
                </a:schemeClr>
              </a:solidFill>
              <a:latin typeface="Calibri" pitchFamily="34" charset="0"/>
              <a:ea typeface="+mj-ea"/>
              <a:cs typeface="Calibri" pitchFamily="34" charset="0"/>
            </a:endParaRPr>
          </a:p>
          <a:p>
            <a:pPr>
              <a:lnSpc>
                <a:spcPct val="150000"/>
              </a:lnSpc>
            </a:pPr>
            <a:endParaRPr lang="en-GB" sz="1600" b="1" dirty="0">
              <a:solidFill>
                <a:schemeClr val="accent6">
                  <a:lumMod val="75000"/>
                </a:schemeClr>
              </a:solidFill>
              <a:latin typeface="Calibri" pitchFamily="34" charset="0"/>
              <a:ea typeface="+mj-ea"/>
              <a:cs typeface="Calibri" pitchFamily="34" charset="0"/>
            </a:endParaRPr>
          </a:p>
          <a:p>
            <a:pPr>
              <a:lnSpc>
                <a:spcPct val="150000"/>
              </a:lnSpc>
            </a:pPr>
            <a:endParaRPr lang="en-GB" sz="1600" b="1" dirty="0">
              <a:solidFill>
                <a:schemeClr val="accent6">
                  <a:lumMod val="75000"/>
                </a:schemeClr>
              </a:solidFill>
              <a:latin typeface="Calibri" pitchFamily="34" charset="0"/>
              <a:ea typeface="+mj-ea"/>
              <a:cs typeface="Calibri" pitchFamily="34" charset="0"/>
            </a:endParaRPr>
          </a:p>
          <a:p>
            <a:pPr>
              <a:lnSpc>
                <a:spcPct val="150000"/>
              </a:lnSpc>
            </a:pPr>
            <a:endParaRPr lang="en-GB" sz="1600" b="1" dirty="0">
              <a:solidFill>
                <a:schemeClr val="accent6">
                  <a:lumMod val="75000"/>
                </a:schemeClr>
              </a:solidFill>
              <a:latin typeface="Calibri" pitchFamily="34" charset="0"/>
              <a:ea typeface="+mj-ea"/>
              <a:cs typeface="Calibri" pitchFamily="34" charset="0"/>
            </a:endParaRPr>
          </a:p>
          <a:p>
            <a:r>
              <a:rPr lang="en-GB" sz="2000" b="1" dirty="0">
                <a:solidFill>
                  <a:schemeClr val="accent6">
                    <a:lumMod val="75000"/>
                  </a:schemeClr>
                </a:solidFill>
                <a:latin typeface="Calibri" pitchFamily="34" charset="0"/>
                <a:ea typeface="+mj-ea"/>
                <a:cs typeface="Calibri" pitchFamily="34" charset="0"/>
              </a:rPr>
              <a:t>			</a:t>
            </a:r>
          </a:p>
          <a:p>
            <a:r>
              <a:rPr lang="en-GB" sz="2000" b="1" dirty="0">
                <a:solidFill>
                  <a:schemeClr val="accent6">
                    <a:lumMod val="75000"/>
                  </a:schemeClr>
                </a:solidFill>
                <a:latin typeface="Calibri" pitchFamily="34" charset="0"/>
                <a:ea typeface="+mj-ea"/>
                <a:cs typeface="Calibri" pitchFamily="34" charset="0"/>
              </a:rPr>
              <a:t>				</a:t>
            </a:r>
          </a:p>
        </p:txBody>
      </p:sp>
      <p:sp>
        <p:nvSpPr>
          <p:cNvPr id="16" name="TextBox 15">
            <a:extLst>
              <a:ext uri="{FF2B5EF4-FFF2-40B4-BE49-F238E27FC236}">
                <a16:creationId xmlns:a16="http://schemas.microsoft.com/office/drawing/2014/main" id="{FCC22A99-BB9C-4C33-9DBA-FE655E49B02B}"/>
              </a:ext>
            </a:extLst>
          </p:cNvPr>
          <p:cNvSpPr txBox="1"/>
          <p:nvPr/>
        </p:nvSpPr>
        <p:spPr>
          <a:xfrm>
            <a:off x="0" y="6093296"/>
            <a:ext cx="9144000" cy="764704"/>
          </a:xfrm>
          <a:prstGeom prst="rect">
            <a:avLst/>
          </a:prstGeom>
          <a:solidFill>
            <a:schemeClr val="accent3">
              <a:lumMod val="50000"/>
            </a:schemeClr>
          </a:solidFill>
        </p:spPr>
        <p:txBody>
          <a:bodyPr wrap="square" rtlCol="0">
            <a:spAutoFit/>
          </a:bodyPr>
          <a:lstStyle/>
          <a:p>
            <a:endParaRPr lang="en-GB" dirty="0"/>
          </a:p>
        </p:txBody>
      </p:sp>
    </p:spTree>
    <p:extLst>
      <p:ext uri="{BB962C8B-B14F-4D97-AF65-F5344CB8AC3E}">
        <p14:creationId xmlns:p14="http://schemas.microsoft.com/office/powerpoint/2010/main" val="149209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74981" y="218487"/>
            <a:ext cx="6552728" cy="1231106"/>
          </a:xfrm>
          <a:prstGeom prst="rect">
            <a:avLst/>
          </a:prstGeom>
          <a:noFill/>
        </p:spPr>
        <p:txBody>
          <a:bodyPr wrap="square" rtlCol="0">
            <a:spAutoFit/>
          </a:bodyPr>
          <a:lstStyle/>
          <a:p>
            <a:pPr algn="ctr"/>
            <a:r>
              <a:rPr lang="en-GB" sz="3000" b="1" dirty="0">
                <a:solidFill>
                  <a:schemeClr val="accent3">
                    <a:lumMod val="50000"/>
                  </a:schemeClr>
                </a:solidFill>
              </a:rPr>
              <a:t>Value of Tourism 2022</a:t>
            </a:r>
          </a:p>
          <a:p>
            <a:pPr algn="ctr"/>
            <a:endParaRPr lang="en-GB" sz="1400" b="1" dirty="0">
              <a:solidFill>
                <a:schemeClr val="accent3">
                  <a:lumMod val="50000"/>
                </a:schemeClr>
              </a:solidFill>
            </a:endParaRPr>
          </a:p>
          <a:p>
            <a:pPr algn="ctr"/>
            <a:r>
              <a:rPr lang="en-GB" sz="3000" b="1" dirty="0">
                <a:solidFill>
                  <a:schemeClr val="accent3">
                    <a:lumMod val="50000"/>
                  </a:schemeClr>
                </a:solidFill>
              </a:rPr>
              <a:t>Cheltenham</a:t>
            </a:r>
            <a:endParaRPr lang="en-GB" sz="3200" b="1" dirty="0">
              <a:solidFill>
                <a:schemeClr val="accent3">
                  <a:lumMod val="50000"/>
                </a:schemeClr>
              </a:solidFill>
            </a:endParaRPr>
          </a:p>
        </p:txBody>
      </p:sp>
      <p:graphicFrame>
        <p:nvGraphicFramePr>
          <p:cNvPr id="10" name="Table 9"/>
          <p:cNvGraphicFramePr>
            <a:graphicFrameLocks noGrp="1"/>
          </p:cNvGraphicFramePr>
          <p:nvPr/>
        </p:nvGraphicFramePr>
        <p:xfrm>
          <a:off x="1763688" y="1424829"/>
          <a:ext cx="5575314" cy="5143226"/>
        </p:xfrm>
        <a:graphic>
          <a:graphicData uri="http://schemas.openxmlformats.org/drawingml/2006/table">
            <a:tbl>
              <a:tblPr firstRow="1" bandRow="1">
                <a:tableStyleId>{00A15C55-8517-42AA-B614-E9B94910E393}</a:tableStyleId>
              </a:tblPr>
              <a:tblGrid>
                <a:gridCol w="2722666">
                  <a:extLst>
                    <a:ext uri="{9D8B030D-6E8A-4147-A177-3AD203B41FA5}">
                      <a16:colId xmlns:a16="http://schemas.microsoft.com/office/drawing/2014/main" val="20000"/>
                    </a:ext>
                  </a:extLst>
                </a:gridCol>
                <a:gridCol w="2852648">
                  <a:extLst>
                    <a:ext uri="{9D8B030D-6E8A-4147-A177-3AD203B41FA5}">
                      <a16:colId xmlns:a16="http://schemas.microsoft.com/office/drawing/2014/main" val="20001"/>
                    </a:ext>
                  </a:extLst>
                </a:gridCol>
              </a:tblGrid>
              <a:tr h="454838">
                <a:tc gridSpan="2">
                  <a:txBody>
                    <a:bodyPr/>
                    <a:lstStyle/>
                    <a:p>
                      <a:pPr algn="ctr"/>
                      <a:r>
                        <a:rPr lang="en-GB" sz="1600" dirty="0"/>
                        <a:t>Key</a:t>
                      </a:r>
                      <a:r>
                        <a:rPr lang="en-GB" sz="1600" baseline="0" dirty="0"/>
                        <a:t> Facts</a:t>
                      </a:r>
                      <a:endParaRPr lang="en-GB" sz="1600" dirty="0"/>
                    </a:p>
                  </a:txBody>
                  <a:tcPr anchor="ctr">
                    <a:solidFill>
                      <a:schemeClr val="accent3">
                        <a:lumMod val="50000"/>
                      </a:schemeClr>
                    </a:solidFill>
                  </a:tcPr>
                </a:tc>
                <a:tc hMerge="1">
                  <a:txBody>
                    <a:bodyPr/>
                    <a:lstStyle/>
                    <a:p>
                      <a:pPr algn="ctr"/>
                      <a:endParaRPr lang="en-GB" sz="1100" dirty="0"/>
                    </a:p>
                  </a:txBody>
                  <a:tcPr anchor="ctr"/>
                </a:tc>
                <a:extLst>
                  <a:ext uri="{0D108BD9-81ED-4DB2-BD59-A6C34878D82A}">
                    <a16:rowId xmlns:a16="http://schemas.microsoft.com/office/drawing/2014/main" val="10000"/>
                  </a:ext>
                </a:extLst>
              </a:tr>
              <a:tr h="390699">
                <a:tc>
                  <a:txBody>
                    <a:bodyPr/>
                    <a:lstStyle/>
                    <a:p>
                      <a:pPr algn="r" fontAlgn="b"/>
                      <a:r>
                        <a:rPr lang="en-GB" sz="1300" b="0" i="0" u="none" strike="noStrike">
                          <a:solidFill>
                            <a:srgbClr val="000000"/>
                          </a:solidFill>
                          <a:effectLst/>
                          <a:latin typeface="Calibri" panose="020F0502020204030204" pitchFamily="34" charset="0"/>
                        </a:rPr>
                        <a:t>371,800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 trips</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1"/>
                  </a:ext>
                </a:extLst>
              </a:tr>
              <a:tr h="390699">
                <a:tc>
                  <a:txBody>
                    <a:bodyPr/>
                    <a:lstStyle/>
                    <a:p>
                      <a:pPr algn="r" fontAlgn="b"/>
                      <a:r>
                        <a:rPr lang="en-GB" sz="1300" b="0" i="0" u="none" strike="noStrike">
                          <a:solidFill>
                            <a:srgbClr val="000000"/>
                          </a:solidFill>
                          <a:effectLst/>
                          <a:latin typeface="Calibri" panose="020F0502020204030204" pitchFamily="34" charset="0"/>
                        </a:rPr>
                        <a:t>1,035,000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Staying visitor nights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2"/>
                  </a:ext>
                </a:extLst>
              </a:tr>
              <a:tr h="390699">
                <a:tc>
                  <a:txBody>
                    <a:bodyPr/>
                    <a:lstStyle/>
                    <a:p>
                      <a:pPr algn="r" fontAlgn="b"/>
                      <a:r>
                        <a:rPr lang="en-GB" sz="1300" b="0" i="0" u="none" strike="noStrike">
                          <a:solidFill>
                            <a:srgbClr val="000000"/>
                          </a:solidFill>
                          <a:effectLst/>
                          <a:latin typeface="Calibri" panose="020F0502020204030204" pitchFamily="34" charset="0"/>
                        </a:rPr>
                        <a:t>£83,579,000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a:t>
                      </a:r>
                      <a:r>
                        <a:rPr lang="en-GB" sz="1300" b="0" i="0" u="none" strike="noStrike" baseline="0" dirty="0">
                          <a:solidFill>
                            <a:srgbClr val="000000"/>
                          </a:solidFill>
                          <a:effectLst/>
                          <a:latin typeface="Calibri"/>
                        </a:rPr>
                        <a:t> </a:t>
                      </a:r>
                      <a:r>
                        <a:rPr lang="en-GB" sz="1300" b="0" i="0" u="none" strike="noStrike" dirty="0">
                          <a:solidFill>
                            <a:srgbClr val="000000"/>
                          </a:solidFill>
                          <a:effectLst/>
                          <a:latin typeface="Calibri"/>
                        </a:rPr>
                        <a:t>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3"/>
                  </a:ext>
                </a:extLst>
              </a:tr>
              <a:tr h="390699">
                <a:tc>
                  <a:txBody>
                    <a:bodyPr/>
                    <a:lstStyle/>
                    <a:p>
                      <a:pPr algn="r" fontAlgn="b"/>
                      <a:r>
                        <a:rPr lang="en-GB" sz="1300" b="0" i="0" u="none" strike="noStrike">
                          <a:solidFill>
                            <a:srgbClr val="000000"/>
                          </a:solidFill>
                          <a:effectLst/>
                          <a:latin typeface="Calibri" panose="020F0502020204030204" pitchFamily="34" charset="0"/>
                        </a:rPr>
                        <a:t>1,607,000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Day visits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4"/>
                  </a:ext>
                </a:extLst>
              </a:tr>
              <a:tr h="390699">
                <a:tc>
                  <a:txBody>
                    <a:bodyPr/>
                    <a:lstStyle/>
                    <a:p>
                      <a:pPr algn="r" fontAlgn="b"/>
                      <a:r>
                        <a:rPr lang="en-GB" sz="1300" b="0" i="0" u="none" strike="noStrike">
                          <a:solidFill>
                            <a:srgbClr val="000000"/>
                          </a:solidFill>
                          <a:effectLst/>
                          <a:latin typeface="Calibri" panose="020F0502020204030204" pitchFamily="34" charset="0"/>
                        </a:rPr>
                        <a:t>£73,451,000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Day visitor 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5"/>
                  </a:ext>
                </a:extLst>
              </a:tr>
              <a:tr h="390699">
                <a:tc>
                  <a:txBody>
                    <a:bodyPr/>
                    <a:lstStyle/>
                    <a:p>
                      <a:pPr algn="r" fontAlgn="b"/>
                      <a:r>
                        <a:rPr lang="en-GB" sz="1300" b="0" i="0" u="none" strike="noStrike">
                          <a:solidFill>
                            <a:srgbClr val="000000"/>
                          </a:solidFill>
                          <a:effectLst/>
                          <a:latin typeface="Calibri" panose="020F0502020204030204" pitchFamily="34" charset="0"/>
                        </a:rPr>
                        <a:t>£157,030,000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Direct visitor spend</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6"/>
                  </a:ext>
                </a:extLst>
              </a:tr>
              <a:tr h="390699">
                <a:tc>
                  <a:txBody>
                    <a:bodyPr/>
                    <a:lstStyle/>
                    <a:p>
                      <a:pPr algn="r" fontAlgn="b"/>
                      <a:r>
                        <a:rPr lang="en-GB" sz="1300" b="0" i="0" u="none" strike="noStrike">
                          <a:solidFill>
                            <a:srgbClr val="000000"/>
                          </a:solidFill>
                          <a:effectLst/>
                          <a:latin typeface="Calibri" panose="020F0502020204030204" pitchFamily="34" charset="0"/>
                        </a:rPr>
                        <a:t>£6,761,000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Other related</a:t>
                      </a:r>
                      <a:r>
                        <a:rPr lang="en-GB" sz="1300" b="0" i="0" u="none" strike="noStrike" baseline="0" dirty="0">
                          <a:solidFill>
                            <a:srgbClr val="000000"/>
                          </a:solidFill>
                          <a:effectLst/>
                          <a:latin typeface="Calibri"/>
                        </a:rPr>
                        <a:t> spend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7"/>
                  </a:ext>
                </a:extLst>
              </a:tr>
              <a:tr h="390699">
                <a:tc>
                  <a:txBody>
                    <a:bodyPr/>
                    <a:lstStyle/>
                    <a:p>
                      <a:pPr algn="r" fontAlgn="b"/>
                      <a:r>
                        <a:rPr lang="en-GB" sz="1300" b="0" i="0" u="none" strike="noStrike">
                          <a:solidFill>
                            <a:srgbClr val="000000"/>
                          </a:solidFill>
                          <a:effectLst/>
                          <a:latin typeface="Calibri" panose="020F0502020204030204" pitchFamily="34" charset="0"/>
                        </a:rPr>
                        <a:t>£163,791,000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VISITOR RELATED SPEND</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8"/>
                  </a:ext>
                </a:extLst>
              </a:tr>
              <a:tr h="390699">
                <a:tc>
                  <a:txBody>
                    <a:bodyPr/>
                    <a:lstStyle/>
                    <a:p>
                      <a:pPr algn="r" fontAlgn="b"/>
                      <a:r>
                        <a:rPr lang="en-GB" sz="1300" b="0" i="0" u="none" strike="noStrike">
                          <a:solidFill>
                            <a:srgbClr val="000000"/>
                          </a:solidFill>
                          <a:effectLst/>
                          <a:latin typeface="Calibri" panose="020F0502020204030204" pitchFamily="34" charset="0"/>
                        </a:rPr>
                        <a:t>£205,856,000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BUSINESS TURNOVER SUPPORTED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9"/>
                  </a:ext>
                </a:extLst>
              </a:tr>
              <a:tr h="390699">
                <a:tc>
                  <a:txBody>
                    <a:bodyPr/>
                    <a:lstStyle/>
                    <a:p>
                      <a:pPr algn="r" fontAlgn="b"/>
                      <a:r>
                        <a:rPr lang="en-GB" sz="1300" b="0" i="0" u="none" strike="noStrike">
                          <a:solidFill>
                            <a:srgbClr val="000000"/>
                          </a:solidFill>
                          <a:effectLst/>
                          <a:latin typeface="Calibri" panose="020F0502020204030204" pitchFamily="34" charset="0"/>
                        </a:rPr>
                        <a:t>2,875</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Estimated</a:t>
                      </a:r>
                      <a:r>
                        <a:rPr lang="en-GB" sz="1300" b="0" i="0" u="none" strike="noStrike" baseline="0" dirty="0">
                          <a:solidFill>
                            <a:srgbClr val="000000"/>
                          </a:solidFill>
                          <a:effectLst/>
                          <a:latin typeface="Calibri"/>
                        </a:rPr>
                        <a:t> actual employment</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10"/>
                  </a:ext>
                </a:extLst>
              </a:tr>
              <a:tr h="390699">
                <a:tc>
                  <a:txBody>
                    <a:bodyPr/>
                    <a:lstStyle/>
                    <a:p>
                      <a:pPr algn="r" fontAlgn="b"/>
                      <a:r>
                        <a:rPr lang="en-GB" sz="1300" b="0" i="0" u="none" strike="noStrike">
                          <a:solidFill>
                            <a:srgbClr val="000000"/>
                          </a:solidFill>
                          <a:effectLst/>
                          <a:latin typeface="Calibri" panose="020F0502020204030204" pitchFamily="34" charset="0"/>
                        </a:rPr>
                        <a:t>2,146</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FTE</a:t>
                      </a:r>
                      <a:r>
                        <a:rPr lang="en-GB" sz="1300" b="0" i="0" u="none" strike="noStrike" baseline="0" dirty="0">
                          <a:solidFill>
                            <a:srgbClr val="000000"/>
                          </a:solidFill>
                          <a:effectLst/>
                          <a:latin typeface="Calibri"/>
                        </a:rPr>
                        <a:t> employment</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11"/>
                  </a:ext>
                </a:extLst>
              </a:tr>
              <a:tr h="390699">
                <a:tc>
                  <a:txBody>
                    <a:bodyPr/>
                    <a:lstStyle/>
                    <a:p>
                      <a:pPr algn="r" fontAlgn="b"/>
                      <a:r>
                        <a:rPr lang="en-GB" sz="1300" b="0" i="0" u="none" strike="noStrike" dirty="0">
                          <a:solidFill>
                            <a:srgbClr val="000000"/>
                          </a:solidFill>
                          <a:effectLst/>
                          <a:latin typeface="Calibri" panose="020F0502020204030204" pitchFamily="34" charset="0"/>
                        </a:rPr>
                        <a:t>4%</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Proportion of all employment</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2335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Cheltenham - Staying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250825" y="3428997"/>
          <a:ext cx="8605488" cy="2161014"/>
        </p:xfrm>
        <a:graphic>
          <a:graphicData uri="http://schemas.openxmlformats.org/drawingml/2006/table">
            <a:tbl>
              <a:tblPr firstRow="1" bandRow="1">
                <a:tableStyleId>{00A15C55-8517-42AA-B614-E9B94910E393}</a:tableStyleId>
              </a:tblPr>
              <a:tblGrid>
                <a:gridCol w="1811682">
                  <a:extLst>
                    <a:ext uri="{9D8B030D-6E8A-4147-A177-3AD203B41FA5}">
                      <a16:colId xmlns:a16="http://schemas.microsoft.com/office/drawing/2014/main" val="20000"/>
                    </a:ext>
                  </a:extLst>
                </a:gridCol>
                <a:gridCol w="1132301">
                  <a:extLst>
                    <a:ext uri="{9D8B030D-6E8A-4147-A177-3AD203B41FA5}">
                      <a16:colId xmlns:a16="http://schemas.microsoft.com/office/drawing/2014/main" val="20001"/>
                    </a:ext>
                  </a:extLst>
                </a:gridCol>
                <a:gridCol w="1132301">
                  <a:extLst>
                    <a:ext uri="{9D8B030D-6E8A-4147-A177-3AD203B41FA5}">
                      <a16:colId xmlns:a16="http://schemas.microsoft.com/office/drawing/2014/main" val="20002"/>
                    </a:ext>
                  </a:extLst>
                </a:gridCol>
                <a:gridCol w="1132301">
                  <a:extLst>
                    <a:ext uri="{9D8B030D-6E8A-4147-A177-3AD203B41FA5}">
                      <a16:colId xmlns:a16="http://schemas.microsoft.com/office/drawing/2014/main" val="20003"/>
                    </a:ext>
                  </a:extLst>
                </a:gridCol>
                <a:gridCol w="1132301">
                  <a:extLst>
                    <a:ext uri="{9D8B030D-6E8A-4147-A177-3AD203B41FA5}">
                      <a16:colId xmlns:a16="http://schemas.microsoft.com/office/drawing/2014/main" val="20004"/>
                    </a:ext>
                  </a:extLst>
                </a:gridCol>
                <a:gridCol w="1132301">
                  <a:extLst>
                    <a:ext uri="{9D8B030D-6E8A-4147-A177-3AD203B41FA5}">
                      <a16:colId xmlns:a16="http://schemas.microsoft.com/office/drawing/2014/main" val="20005"/>
                    </a:ext>
                  </a:extLst>
                </a:gridCol>
                <a:gridCol w="1132301">
                  <a:extLst>
                    <a:ext uri="{9D8B030D-6E8A-4147-A177-3AD203B41FA5}">
                      <a16:colId xmlns:a16="http://schemas.microsoft.com/office/drawing/2014/main" val="20006"/>
                    </a:ext>
                  </a:extLst>
                </a:gridCol>
              </a:tblGrid>
              <a:tr h="433974">
                <a:tc>
                  <a:txBody>
                    <a:bodyPr/>
                    <a:lstStyle/>
                    <a:p>
                      <a:r>
                        <a:rPr lang="en-GB" sz="1100" dirty="0"/>
                        <a:t>Area</a:t>
                      </a:r>
                    </a:p>
                  </a:txBody>
                  <a:tcPr anchor="ctr">
                    <a:solidFill>
                      <a:schemeClr val="accent3">
                        <a:lumMod val="50000"/>
                      </a:schemeClr>
                    </a:solidFill>
                  </a:tcPr>
                </a:tc>
                <a:tc>
                  <a:txBody>
                    <a:bodyPr/>
                    <a:lstStyle/>
                    <a:p>
                      <a:pPr algn="ctr"/>
                      <a:r>
                        <a:rPr lang="en-GB" sz="1050" dirty="0"/>
                        <a:t>Domestic trips (000’s)</a:t>
                      </a:r>
                    </a:p>
                  </a:txBody>
                  <a:tcPr anchor="ctr">
                    <a:solidFill>
                      <a:schemeClr val="accent3">
                        <a:lumMod val="50000"/>
                      </a:schemeClr>
                    </a:solidFill>
                  </a:tcPr>
                </a:tc>
                <a:tc>
                  <a:txBody>
                    <a:bodyPr/>
                    <a:lstStyle/>
                    <a:p>
                      <a:pPr algn="ctr"/>
                      <a:r>
                        <a:rPr lang="en-GB" sz="1050" dirty="0"/>
                        <a:t>Overseas trips (000’s)</a:t>
                      </a:r>
                    </a:p>
                  </a:txBody>
                  <a:tcPr anchor="ct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Domestic nights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(000’s) </a:t>
                      </a:r>
                    </a:p>
                  </a:txBody>
                  <a:tcPr anchor="ctr">
                    <a:solidFill>
                      <a:schemeClr val="accent3">
                        <a:lumMod val="50000"/>
                      </a:schemeClr>
                    </a:solidFill>
                  </a:tcPr>
                </a:tc>
                <a:tc>
                  <a:txBody>
                    <a:bodyPr/>
                    <a:lstStyle/>
                    <a:p>
                      <a:pPr algn="ctr"/>
                      <a:r>
                        <a:rPr lang="en-GB" sz="1050" dirty="0"/>
                        <a:t>Overseas nights</a:t>
                      </a:r>
                    </a:p>
                    <a:p>
                      <a:pPr algn="ctr"/>
                      <a:r>
                        <a:rPr lang="en-GB" sz="1050" dirty="0"/>
                        <a:t>(000’s)</a:t>
                      </a:r>
                    </a:p>
                  </a:txBody>
                  <a:tcPr anchor="ctr">
                    <a:solidFill>
                      <a:schemeClr val="accent3">
                        <a:lumMod val="50000"/>
                      </a:schemeClr>
                    </a:solidFill>
                  </a:tcPr>
                </a:tc>
                <a:tc>
                  <a:txBody>
                    <a:bodyPr/>
                    <a:lstStyle/>
                    <a:p>
                      <a:pPr algn="ctr"/>
                      <a:r>
                        <a:rPr lang="en-GB" sz="1050" dirty="0"/>
                        <a:t>Domestic spend</a:t>
                      </a:r>
                    </a:p>
                    <a:p>
                      <a:pPr algn="ctr"/>
                      <a:r>
                        <a:rPr lang="en-GB" sz="1050" dirty="0"/>
                        <a:t>(millions)</a:t>
                      </a:r>
                    </a:p>
                  </a:txBody>
                  <a:tcPr anchor="ctr">
                    <a:solidFill>
                      <a:schemeClr val="accent3">
                        <a:lumMod val="50000"/>
                      </a:schemeClr>
                    </a:solidFill>
                  </a:tcPr>
                </a:tc>
                <a:tc>
                  <a:txBody>
                    <a:bodyPr/>
                    <a:lstStyle/>
                    <a:p>
                      <a:pPr algn="ctr"/>
                      <a:r>
                        <a:rPr lang="en-GB" sz="1050" dirty="0"/>
                        <a:t>Overseas spend</a:t>
                      </a:r>
                    </a:p>
                    <a:p>
                      <a:pPr algn="ctr"/>
                      <a:r>
                        <a:rPr lang="en-GB" sz="1050" dirty="0"/>
                        <a:t>(millions)</a:t>
                      </a:r>
                    </a:p>
                  </a:txBody>
                  <a:tcPr anchor="ctr">
                    <a:solidFill>
                      <a:schemeClr val="accent3">
                        <a:lumMod val="50000"/>
                      </a:schemeClr>
                    </a:solidFill>
                  </a:tcPr>
                </a:tc>
                <a:extLst>
                  <a:ext uri="{0D108BD9-81ED-4DB2-BD59-A6C34878D82A}">
                    <a16:rowId xmlns:a16="http://schemas.microsoft.com/office/drawing/2014/main" val="10000"/>
                  </a:ext>
                </a:extLst>
              </a:tr>
              <a:tr h="287840">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326</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46</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724</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311</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£59</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£25</a:t>
                      </a:r>
                    </a:p>
                  </a:txBody>
                  <a:tcPr marL="7620" marR="7620" marT="7620" marB="0" anchor="ctr">
                    <a:solidFill>
                      <a:schemeClr val="accent3">
                        <a:lumMod val="50000"/>
                      </a:schemeClr>
                    </a:solidFill>
                  </a:tcPr>
                </a:tc>
                <a:extLst>
                  <a:ext uri="{0D108BD9-81ED-4DB2-BD59-A6C34878D82A}">
                    <a16:rowId xmlns:a16="http://schemas.microsoft.com/office/drawing/2014/main" val="10001"/>
                  </a:ext>
                </a:extLst>
              </a:tr>
              <a:tr h="287840">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512</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1,236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449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£104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87840">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270</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683</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331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87840">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633</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298</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87840">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244</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542</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£18</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87840">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276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38</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624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235</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£47</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£19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27037" y="836712"/>
          <a:ext cx="3104804" cy="2351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2915816" y="836712"/>
          <a:ext cx="3131840" cy="2351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974953" y="836712"/>
          <a:ext cx="3169047" cy="2351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050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Cheltenham - Staying visits by accommodation type</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343742" y="980728"/>
          <a:ext cx="8456516" cy="2808312"/>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76112">
                <a:tc>
                  <a:txBody>
                    <a:bodyPr/>
                    <a:lstStyle/>
                    <a:p>
                      <a:pPr algn="l"/>
                      <a:r>
                        <a:rPr lang="en-GB" sz="1100" dirty="0"/>
                        <a:t>Domestic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302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113,600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£26,133,000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302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60,100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179,000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£18,157,000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302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11,900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£1,775,000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302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302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302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302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6,600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£670,000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302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302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3,100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£668,000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302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130,300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286,000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£11,141,000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302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325,500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724,000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£58,544,000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nvGraphicFramePr>
        <p:xfrm>
          <a:off x="336414" y="4005064"/>
          <a:ext cx="8456516" cy="2635080"/>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16000">
                <a:tc>
                  <a:txBody>
                    <a:bodyPr/>
                    <a:lstStyle/>
                    <a:p>
                      <a:pPr algn="l"/>
                      <a:r>
                        <a:rPr lang="en-GB" sz="1100" dirty="0"/>
                        <a:t>Overseas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160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19,600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£10,509,000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160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3,200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41,000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£2,688,000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160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800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£199,000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160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160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160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19,000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£1,055,000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160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£1,005,000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160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160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2,900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£871,000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160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17,600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164,000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£8,708,000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160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46,300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311,000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£25,035,000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7648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Contents  </a:t>
            </a:r>
          </a:p>
        </p:txBody>
      </p:sp>
      <p:sp>
        <p:nvSpPr>
          <p:cNvPr id="2" name="Slide Number Placeholder 1"/>
          <p:cNvSpPr>
            <a:spLocks noGrp="1"/>
          </p:cNvSpPr>
          <p:nvPr>
            <p:ph type="sldNum" sz="quarter" idx="12"/>
          </p:nvPr>
        </p:nvSpPr>
        <p:spPr/>
        <p:txBody>
          <a:bodyPr/>
          <a:lstStyle/>
          <a:p>
            <a:fld id="{F9499BC9-3262-48D8-BE6C-850D19DED04D}" type="slidenum">
              <a:rPr lang="en-GB" smtClean="0"/>
              <a:t>2</a:t>
            </a:fld>
            <a:endParaRPr lang="en-GB" dirty="0"/>
          </a:p>
        </p:txBody>
      </p:sp>
      <p:sp>
        <p:nvSpPr>
          <p:cNvPr id="3" name="TextBox 2"/>
          <p:cNvSpPr txBox="1"/>
          <p:nvPr/>
        </p:nvSpPr>
        <p:spPr>
          <a:xfrm>
            <a:off x="250824" y="836712"/>
            <a:ext cx="8281615" cy="4708981"/>
          </a:xfrm>
          <a:prstGeom prst="rect">
            <a:avLst/>
          </a:prstGeom>
          <a:noFill/>
        </p:spPr>
        <p:txBody>
          <a:bodyPr wrap="square" rtlCol="0">
            <a:spAutoFit/>
          </a:bodyPr>
          <a:lstStyle/>
          <a:p>
            <a:r>
              <a:rPr lang="en-GB" sz="2000" b="1" dirty="0">
                <a:solidFill>
                  <a:srgbClr val="008000"/>
                </a:solidFill>
                <a:latin typeface="Calibri" pitchFamily="34" charset="0"/>
                <a:ea typeface="+mj-ea"/>
                <a:cs typeface="Calibri" pitchFamily="34" charset="0"/>
              </a:rPr>
              <a:t>				            </a:t>
            </a:r>
            <a:r>
              <a:rPr lang="en-GB" b="1" dirty="0">
                <a:latin typeface="Calibri" pitchFamily="34" charset="0"/>
                <a:ea typeface="+mj-ea"/>
                <a:cs typeface="Calibri" pitchFamily="34" charset="0"/>
              </a:rPr>
              <a:t>Page</a:t>
            </a:r>
          </a:p>
          <a:p>
            <a:pPr>
              <a:lnSpc>
                <a:spcPct val="150000"/>
              </a:lnSpc>
            </a:pPr>
            <a:endParaRPr lang="en-GB" sz="1600" b="1" dirty="0">
              <a:solidFill>
                <a:srgbClr val="008000"/>
              </a:solidFill>
              <a:latin typeface="Calibri" pitchFamily="34" charset="0"/>
              <a:ea typeface="+mj-ea"/>
              <a:cs typeface="Calibri" pitchFamily="34" charset="0"/>
            </a:endParaRPr>
          </a:p>
          <a:p>
            <a:pPr>
              <a:lnSpc>
                <a:spcPct val="150000"/>
              </a:lnSpc>
            </a:pPr>
            <a:r>
              <a:rPr lang="en-GB" sz="1600" b="1" dirty="0">
                <a:solidFill>
                  <a:schemeClr val="accent3">
                    <a:lumMod val="50000"/>
                  </a:schemeClr>
                </a:solidFill>
                <a:latin typeface="Calibri" pitchFamily="34" charset="0"/>
                <a:ea typeface="+mj-ea"/>
                <a:cs typeface="Calibri" pitchFamily="34" charset="0"/>
              </a:rPr>
              <a:t>Introduction				3</a:t>
            </a:r>
          </a:p>
          <a:p>
            <a:pPr>
              <a:lnSpc>
                <a:spcPct val="150000"/>
              </a:lnSpc>
            </a:pPr>
            <a:r>
              <a:rPr lang="en-GB" sz="1600" b="1" dirty="0">
                <a:solidFill>
                  <a:schemeClr val="accent3">
                    <a:lumMod val="50000"/>
                  </a:schemeClr>
                </a:solidFill>
                <a:latin typeface="Calibri" pitchFamily="34" charset="0"/>
                <a:ea typeface="+mj-ea"/>
                <a:cs typeface="Calibri" pitchFamily="34" charset="0"/>
              </a:rPr>
              <a:t>Gloucestershire				4</a:t>
            </a:r>
          </a:p>
          <a:p>
            <a:pPr>
              <a:lnSpc>
                <a:spcPct val="150000"/>
              </a:lnSpc>
            </a:pPr>
            <a:r>
              <a:rPr lang="en-GB" sz="1600" b="1" dirty="0">
                <a:solidFill>
                  <a:schemeClr val="accent3">
                    <a:lumMod val="50000"/>
                  </a:schemeClr>
                </a:solidFill>
                <a:latin typeface="Calibri" pitchFamily="34" charset="0"/>
                <a:ea typeface="+mj-ea"/>
                <a:cs typeface="Calibri" pitchFamily="34" charset="0"/>
              </a:rPr>
              <a:t>Cheltenham				16</a:t>
            </a:r>
          </a:p>
          <a:p>
            <a:pPr>
              <a:lnSpc>
                <a:spcPct val="150000"/>
              </a:lnSpc>
            </a:pPr>
            <a:r>
              <a:rPr lang="en-GB" sz="1600" b="1" dirty="0">
                <a:solidFill>
                  <a:schemeClr val="accent3">
                    <a:lumMod val="50000"/>
                  </a:schemeClr>
                </a:solidFill>
                <a:latin typeface="Calibri" pitchFamily="34" charset="0"/>
                <a:ea typeface="+mj-ea"/>
                <a:cs typeface="Calibri" pitchFamily="34" charset="0"/>
              </a:rPr>
              <a:t>Cotswold					26</a:t>
            </a:r>
          </a:p>
          <a:p>
            <a:pPr>
              <a:lnSpc>
                <a:spcPct val="150000"/>
              </a:lnSpc>
            </a:pPr>
            <a:r>
              <a:rPr lang="en-GB" sz="1600" b="1" dirty="0">
                <a:solidFill>
                  <a:schemeClr val="accent3">
                    <a:lumMod val="50000"/>
                  </a:schemeClr>
                </a:solidFill>
                <a:latin typeface="Calibri" pitchFamily="34" charset="0"/>
                <a:ea typeface="+mj-ea"/>
                <a:cs typeface="Calibri" pitchFamily="34" charset="0"/>
              </a:rPr>
              <a:t>Forest of Dean				35</a:t>
            </a:r>
          </a:p>
          <a:p>
            <a:pPr>
              <a:lnSpc>
                <a:spcPct val="150000"/>
              </a:lnSpc>
            </a:pPr>
            <a:r>
              <a:rPr lang="en-GB" sz="1600" b="1" dirty="0">
                <a:solidFill>
                  <a:schemeClr val="accent3">
                    <a:lumMod val="50000"/>
                  </a:schemeClr>
                </a:solidFill>
                <a:latin typeface="Calibri" pitchFamily="34" charset="0"/>
                <a:ea typeface="+mj-ea"/>
                <a:cs typeface="Calibri" pitchFamily="34" charset="0"/>
              </a:rPr>
              <a:t>Gloucester					44</a:t>
            </a:r>
          </a:p>
          <a:p>
            <a:pPr>
              <a:lnSpc>
                <a:spcPct val="150000"/>
              </a:lnSpc>
            </a:pPr>
            <a:r>
              <a:rPr lang="en-GB" sz="1600" b="1" dirty="0">
                <a:solidFill>
                  <a:schemeClr val="accent3">
                    <a:lumMod val="50000"/>
                  </a:schemeClr>
                </a:solidFill>
                <a:latin typeface="Calibri" pitchFamily="34" charset="0"/>
                <a:ea typeface="+mj-ea"/>
                <a:cs typeface="Calibri" pitchFamily="34" charset="0"/>
              </a:rPr>
              <a:t>Stroud					53</a:t>
            </a:r>
          </a:p>
          <a:p>
            <a:pPr>
              <a:lnSpc>
                <a:spcPct val="150000"/>
              </a:lnSpc>
            </a:pPr>
            <a:r>
              <a:rPr lang="en-GB" sz="1600" b="1" dirty="0">
                <a:solidFill>
                  <a:schemeClr val="accent3">
                    <a:lumMod val="50000"/>
                  </a:schemeClr>
                </a:solidFill>
                <a:latin typeface="Calibri" pitchFamily="34" charset="0"/>
                <a:ea typeface="+mj-ea"/>
                <a:cs typeface="Calibri" pitchFamily="34" charset="0"/>
              </a:rPr>
              <a:t>Tewkesbury				62</a:t>
            </a:r>
          </a:p>
          <a:p>
            <a:pPr>
              <a:lnSpc>
                <a:spcPct val="150000"/>
              </a:lnSpc>
            </a:pPr>
            <a:r>
              <a:rPr lang="en-GB" sz="1600" b="1" dirty="0">
                <a:solidFill>
                  <a:srgbClr val="008000"/>
                </a:solidFill>
                <a:latin typeface="Calibri" pitchFamily="34" charset="0"/>
                <a:ea typeface="+mj-ea"/>
                <a:cs typeface="Calibri" pitchFamily="34" charset="0"/>
              </a:rPr>
              <a:t>					</a:t>
            </a:r>
          </a:p>
          <a:p>
            <a:r>
              <a:rPr lang="en-GB" sz="2000" b="1" dirty="0">
                <a:solidFill>
                  <a:srgbClr val="008000"/>
                </a:solidFill>
                <a:latin typeface="Calibri" pitchFamily="34" charset="0"/>
                <a:ea typeface="+mj-ea"/>
                <a:cs typeface="Calibri" pitchFamily="34" charset="0"/>
              </a:rPr>
              <a:t>		</a:t>
            </a:r>
          </a:p>
          <a:p>
            <a:r>
              <a:rPr lang="en-GB" sz="2000" b="1" dirty="0">
                <a:solidFill>
                  <a:srgbClr val="008000"/>
                </a:solidFill>
                <a:latin typeface="Calibri" pitchFamily="34" charset="0"/>
                <a:ea typeface="+mj-ea"/>
                <a:cs typeface="Calibri" pitchFamily="34" charset="0"/>
              </a:rPr>
              <a:t>				</a:t>
            </a:r>
          </a:p>
        </p:txBody>
      </p:sp>
      <p:cxnSp>
        <p:nvCxnSpPr>
          <p:cNvPr id="12" name="Straight Connector 11"/>
          <p:cNvCxnSpPr/>
          <p:nvPr/>
        </p:nvCxnSpPr>
        <p:spPr>
          <a:xfrm flipV="1">
            <a:off x="0" y="700088"/>
            <a:ext cx="9144000" cy="52"/>
          </a:xfrm>
          <a:prstGeom prst="line">
            <a:avLst/>
          </a:prstGeom>
          <a:ln>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sp>
        <p:nvSpPr>
          <p:cNvPr id="13" name="TextBox 12"/>
          <p:cNvSpPr txBox="1"/>
          <p:nvPr/>
        </p:nvSpPr>
        <p:spPr>
          <a:xfrm>
            <a:off x="0" y="6093296"/>
            <a:ext cx="9144000" cy="764704"/>
          </a:xfrm>
          <a:prstGeom prst="rect">
            <a:avLst/>
          </a:prstGeom>
          <a:solidFill>
            <a:schemeClr val="accent3">
              <a:lumMod val="50000"/>
            </a:schemeClr>
          </a:solidFill>
        </p:spPr>
        <p:txBody>
          <a:bodyPr wrap="square" rtlCol="0">
            <a:spAutoFit/>
          </a:bodyPr>
          <a:lstStyle/>
          <a:p>
            <a:endParaRPr lang="en-GB" dirty="0"/>
          </a:p>
        </p:txBody>
      </p:sp>
    </p:spTree>
    <p:extLst>
      <p:ext uri="{BB962C8B-B14F-4D97-AF65-F5344CB8AC3E}">
        <p14:creationId xmlns:p14="http://schemas.microsoft.com/office/powerpoint/2010/main" val="3014134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Cheltenham - Day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1979712" y="3573016"/>
          <a:ext cx="4680521" cy="2224042"/>
        </p:xfrm>
        <a:graphic>
          <a:graphicData uri="http://schemas.openxmlformats.org/drawingml/2006/table">
            <a:tbl>
              <a:tblPr firstRow="1" bandRow="1">
                <a:tableStyleId>{00A15C55-8517-42AA-B614-E9B94910E393}</a:tableStyleId>
              </a:tblPr>
              <a:tblGrid>
                <a:gridCol w="2080231">
                  <a:extLst>
                    <a:ext uri="{9D8B030D-6E8A-4147-A177-3AD203B41FA5}">
                      <a16:colId xmlns:a16="http://schemas.microsoft.com/office/drawing/2014/main" val="20000"/>
                    </a:ext>
                  </a:extLst>
                </a:gridCol>
                <a:gridCol w="1300145">
                  <a:extLst>
                    <a:ext uri="{9D8B030D-6E8A-4147-A177-3AD203B41FA5}">
                      <a16:colId xmlns:a16="http://schemas.microsoft.com/office/drawing/2014/main" val="20001"/>
                    </a:ext>
                  </a:extLst>
                </a:gridCol>
                <a:gridCol w="1300145">
                  <a:extLst>
                    <a:ext uri="{9D8B030D-6E8A-4147-A177-3AD203B41FA5}">
                      <a16:colId xmlns:a16="http://schemas.microsoft.com/office/drawing/2014/main" val="20002"/>
                    </a:ext>
                  </a:extLst>
                </a:gridCol>
              </a:tblGrid>
              <a:tr h="446632">
                <a:tc>
                  <a:txBody>
                    <a:bodyPr/>
                    <a:lstStyle/>
                    <a:p>
                      <a:r>
                        <a:rPr lang="en-GB" sz="1100" dirty="0"/>
                        <a:t>Area</a:t>
                      </a:r>
                    </a:p>
                  </a:txBody>
                  <a:tcPr anchor="ctr">
                    <a:solidFill>
                      <a:schemeClr val="accent3">
                        <a:lumMod val="50000"/>
                      </a:schemeClr>
                    </a:solidFill>
                  </a:tcPr>
                </a:tc>
                <a:tc>
                  <a:txBody>
                    <a:bodyPr/>
                    <a:lstStyle/>
                    <a:p>
                      <a:pPr algn="ctr"/>
                      <a:r>
                        <a:rPr lang="en-GB" sz="1050" dirty="0"/>
                        <a:t>Day visits</a:t>
                      </a:r>
                    </a:p>
                  </a:txBody>
                  <a:tcPr anchor="ctr">
                    <a:solidFill>
                      <a:schemeClr val="accent3">
                        <a:lumMod val="50000"/>
                      </a:schemeClr>
                    </a:solidFill>
                  </a:tcPr>
                </a:tc>
                <a:tc>
                  <a:txBody>
                    <a:bodyPr/>
                    <a:lstStyle/>
                    <a:p>
                      <a:pPr algn="ctr"/>
                      <a:r>
                        <a:rPr lang="en-GB" sz="1050" dirty="0"/>
                        <a:t>Day visit spend</a:t>
                      </a:r>
                    </a:p>
                  </a:txBody>
                  <a:tcPr anchor="ctr">
                    <a:solidFill>
                      <a:schemeClr val="accent3">
                        <a:lumMod val="50000"/>
                      </a:schemeClr>
                    </a:solidFill>
                  </a:tcPr>
                </a:tc>
                <a:extLst>
                  <a:ext uri="{0D108BD9-81ED-4DB2-BD59-A6C34878D82A}">
                    <a16:rowId xmlns:a16="http://schemas.microsoft.com/office/drawing/2014/main" val="10000"/>
                  </a:ext>
                </a:extLst>
              </a:tr>
              <a:tr h="296235">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1.6</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£73.5</a:t>
                      </a:r>
                    </a:p>
                  </a:txBody>
                  <a:tcPr marL="7620" marR="7620" marT="7620" marB="0" anchor="ctr">
                    <a:solidFill>
                      <a:schemeClr val="accent3">
                        <a:lumMod val="50000"/>
                      </a:schemeClr>
                    </a:solidFill>
                  </a:tcPr>
                </a:tc>
                <a:extLst>
                  <a:ext uri="{0D108BD9-81ED-4DB2-BD59-A6C34878D82A}">
                    <a16:rowId xmlns:a16="http://schemas.microsoft.com/office/drawing/2014/main" val="10001"/>
                  </a:ext>
                </a:extLst>
              </a:tr>
              <a:tr h="296235">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5.5</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£193.5</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96235">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2.0</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£71.7</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96235">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£130.9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96235">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£90.2</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96235">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£60.4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395288" y="908720"/>
          <a:ext cx="3572929" cy="2656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4932040" y="908720"/>
          <a:ext cx="3572929" cy="2656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7186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Cheltenham - Day visits by location</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nvGraphicFramePr>
        <p:xfrm>
          <a:off x="70519" y="2708920"/>
          <a:ext cx="453720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nvGraphicFramePr>
        <p:xfrm>
          <a:off x="4607719" y="2708920"/>
          <a:ext cx="453720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1559719" y="1412776"/>
          <a:ext cx="6096000" cy="74168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dirty="0"/>
                        <a:t>Total day visits</a:t>
                      </a:r>
                    </a:p>
                  </a:txBody>
                  <a:tcPr>
                    <a:solidFill>
                      <a:schemeClr val="accent3">
                        <a:lumMod val="50000"/>
                      </a:schemeClr>
                    </a:solidFill>
                  </a:tcPr>
                </a:tc>
                <a:tc>
                  <a:txBody>
                    <a:bodyPr/>
                    <a:lstStyle/>
                    <a:p>
                      <a:pPr algn="ctr"/>
                      <a:r>
                        <a:rPr lang="en-GB"/>
                        <a:t>Total day visit spend</a:t>
                      </a:r>
                      <a:endParaRPr lang="en-GB" dirty="0"/>
                    </a:p>
                  </a:txBody>
                  <a:tcPr>
                    <a:solidFill>
                      <a:schemeClr val="accent3">
                        <a:lumMod val="50000"/>
                      </a:schemeClr>
                    </a:solidFill>
                  </a:tcPr>
                </a:tc>
                <a:extLst>
                  <a:ext uri="{0D108BD9-81ED-4DB2-BD59-A6C34878D82A}">
                    <a16:rowId xmlns:a16="http://schemas.microsoft.com/office/drawing/2014/main" val="10000"/>
                  </a:ext>
                </a:extLst>
              </a:tr>
              <a:tr h="370840">
                <a:tc>
                  <a:txBody>
                    <a:bodyPr/>
                    <a:lstStyle/>
                    <a:p>
                      <a:pPr algn="ctr" fontAlgn="b"/>
                      <a:r>
                        <a:rPr lang="en-GB" sz="1800" b="0" i="0" u="none" strike="noStrike" dirty="0">
                          <a:solidFill>
                            <a:srgbClr val="000000"/>
                          </a:solidFill>
                          <a:effectLst/>
                          <a:latin typeface="Calibri"/>
                        </a:rPr>
                        <a:t>1,607,000</a:t>
                      </a:r>
                    </a:p>
                  </a:txBody>
                  <a:tcPr marL="9525" marR="9525" marT="9525" marB="0" anchor="ctr">
                    <a:solidFill>
                      <a:schemeClr val="accent3">
                        <a:lumMod val="40000"/>
                        <a:lumOff val="60000"/>
                      </a:schemeClr>
                    </a:solidFill>
                  </a:tcPr>
                </a:tc>
                <a:tc>
                  <a:txBody>
                    <a:bodyPr/>
                    <a:lstStyle/>
                    <a:p>
                      <a:pPr algn="ctr" fontAlgn="b"/>
                      <a:r>
                        <a:rPr lang="en-GB" sz="1800" b="0" i="0" u="none" strike="noStrike" dirty="0">
                          <a:solidFill>
                            <a:srgbClr val="000000"/>
                          </a:solidFill>
                          <a:effectLst/>
                          <a:latin typeface="Calibri"/>
                        </a:rPr>
                        <a:t>£73,451,000</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24405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Cheltenham – Direct visitor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nvGraphicFramePr>
        <p:xfrm>
          <a:off x="273806" y="908720"/>
          <a:ext cx="7178514" cy="56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EA7E3D8-8D4B-4C6D-AF1B-18E704F83F5E}"/>
              </a:ext>
            </a:extLst>
          </p:cNvPr>
          <p:cNvSpPr txBox="1"/>
          <p:nvPr/>
        </p:nvSpPr>
        <p:spPr>
          <a:xfrm>
            <a:off x="7524327" y="908719"/>
            <a:ext cx="1440285" cy="5509200"/>
          </a:xfrm>
          <a:prstGeom prst="rect">
            <a:avLst/>
          </a:prstGeom>
          <a:noFill/>
        </p:spPr>
        <p:txBody>
          <a:bodyPr wrap="square" rtlCol="0">
            <a:spAutoFit/>
          </a:bodyPr>
          <a:lstStyle/>
          <a:p>
            <a:pPr algn="ctr"/>
            <a:r>
              <a:rPr lang="en-US" sz="1100" b="1" dirty="0"/>
              <a:t>Totals</a:t>
            </a:r>
          </a:p>
          <a:p>
            <a:pPr algn="ctr"/>
            <a:endParaRPr lang="en-US" sz="1100" b="1" dirty="0"/>
          </a:p>
          <a:p>
            <a:pPr algn="ctr"/>
            <a:r>
              <a:rPr lang="en-US" sz="1100" b="1" dirty="0"/>
              <a:t> </a:t>
            </a:r>
          </a:p>
          <a:p>
            <a:pPr algn="ctr"/>
            <a:r>
              <a:rPr lang="en-US" sz="1100" b="1" dirty="0"/>
              <a:t>£27,510,000 (18%)</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£50,131,000 (32%)</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£41,499,000 (26%)</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£14,732,000 (9%)          			</a:t>
            </a:r>
          </a:p>
          <a:p>
            <a:pPr algn="ctr"/>
            <a:endParaRPr lang="en-US" sz="1100" b="1" dirty="0"/>
          </a:p>
          <a:p>
            <a:pPr algn="ctr"/>
            <a:endParaRPr lang="en-US" sz="1100" b="1" dirty="0"/>
          </a:p>
          <a:p>
            <a:pPr algn="ctr"/>
            <a:endParaRPr lang="en-US" sz="1100" b="1" dirty="0"/>
          </a:p>
          <a:p>
            <a:pPr algn="ctr"/>
            <a:r>
              <a:rPr lang="en-US" sz="1100" b="1" dirty="0"/>
              <a:t>£23,158,000 (15%)</a:t>
            </a:r>
          </a:p>
          <a:p>
            <a:pPr algn="ctr"/>
            <a:endParaRPr lang="en-GB" sz="1100" b="1" dirty="0"/>
          </a:p>
        </p:txBody>
      </p:sp>
    </p:spTree>
    <p:extLst>
      <p:ext uri="{BB962C8B-B14F-4D97-AF65-F5344CB8AC3E}">
        <p14:creationId xmlns:p14="http://schemas.microsoft.com/office/powerpoint/2010/main" val="513162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Cheltenham – Other visitor related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8" name="Diagram 7"/>
          <p:cNvGraphicFramePr/>
          <p:nvPr/>
        </p:nvGraphicFramePr>
        <p:xfrm>
          <a:off x="273805" y="908719"/>
          <a:ext cx="8690807" cy="273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50824" y="4149080"/>
            <a:ext cx="7993583" cy="692497"/>
          </a:xfrm>
          <a:prstGeom prst="rect">
            <a:avLst/>
          </a:prstGeom>
          <a:noFill/>
        </p:spPr>
        <p:txBody>
          <a:bodyPr wrap="square" rtlCol="0">
            <a:spAutoFit/>
          </a:bodyPr>
          <a:lstStyle/>
          <a:p>
            <a:pPr marL="171450" indent="-171450">
              <a:buFont typeface="Arial" pitchFamily="34" charset="0"/>
              <a:buChar char="•"/>
            </a:pPr>
            <a:r>
              <a:rPr lang="en-GB" sz="1300" dirty="0"/>
              <a:t>Spend on second homes estimates cover rates, maintenance, and replacement of furniture and fittings.</a:t>
            </a:r>
          </a:p>
          <a:p>
            <a:endParaRPr lang="en-GB" sz="1300" dirty="0"/>
          </a:p>
          <a:p>
            <a:pPr marL="171450" indent="-171450">
              <a:buFont typeface="Arial" pitchFamily="34" charset="0"/>
              <a:buChar char="•"/>
            </a:pPr>
            <a:r>
              <a:rPr lang="en-GB" sz="1300" dirty="0"/>
              <a:t>Additional spending is incurred by friends and relatives as a result of people coming to stay with them.</a:t>
            </a:r>
          </a:p>
        </p:txBody>
      </p:sp>
    </p:spTree>
    <p:extLst>
      <p:ext uri="{BB962C8B-B14F-4D97-AF65-F5344CB8AC3E}">
        <p14:creationId xmlns:p14="http://schemas.microsoft.com/office/powerpoint/2010/main" val="342731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Cheltenham – Business turnover</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graphicFrame>
        <p:nvGraphicFramePr>
          <p:cNvPr id="5" name="Table 4"/>
          <p:cNvGraphicFramePr>
            <a:graphicFrameLocks noGrp="1"/>
          </p:cNvGraphicFramePr>
          <p:nvPr/>
        </p:nvGraphicFramePr>
        <p:xfrm>
          <a:off x="369131" y="1052736"/>
          <a:ext cx="8306556" cy="2880000"/>
        </p:xfrm>
        <a:graphic>
          <a:graphicData uri="http://schemas.openxmlformats.org/drawingml/2006/table">
            <a:tbl>
              <a:tblPr firstRow="1" bandRow="1">
                <a:tableStyleId>{7DF18680-E054-41AD-8BC1-D1AEF772440D}</a:tableStyleId>
              </a:tblPr>
              <a:tblGrid>
                <a:gridCol w="2807112">
                  <a:extLst>
                    <a:ext uri="{9D8B030D-6E8A-4147-A177-3AD203B41FA5}">
                      <a16:colId xmlns:a16="http://schemas.microsoft.com/office/drawing/2014/main" val="20000"/>
                    </a:ext>
                  </a:extLst>
                </a:gridCol>
                <a:gridCol w="1833216">
                  <a:extLst>
                    <a:ext uri="{9D8B030D-6E8A-4147-A177-3AD203B41FA5}">
                      <a16:colId xmlns:a16="http://schemas.microsoft.com/office/drawing/2014/main" val="20001"/>
                    </a:ext>
                  </a:extLst>
                </a:gridCol>
                <a:gridCol w="1833216">
                  <a:extLst>
                    <a:ext uri="{9D8B030D-6E8A-4147-A177-3AD203B41FA5}">
                      <a16:colId xmlns:a16="http://schemas.microsoft.com/office/drawing/2014/main" val="20002"/>
                    </a:ext>
                  </a:extLst>
                </a:gridCol>
                <a:gridCol w="1833012">
                  <a:extLst>
                    <a:ext uri="{9D8B030D-6E8A-4147-A177-3AD203B41FA5}">
                      <a16:colId xmlns:a16="http://schemas.microsoft.com/office/drawing/2014/main" val="20003"/>
                    </a:ext>
                  </a:extLst>
                </a:gridCol>
              </a:tblGrid>
              <a:tr h="360000">
                <a:tc>
                  <a:txBody>
                    <a:bodyPr/>
                    <a:lstStyle/>
                    <a:p>
                      <a:r>
                        <a:rPr lang="en-GB" sz="1200" dirty="0"/>
                        <a:t>Turnover derived from trip expenditure</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algn="l" fontAlgn="b"/>
                      <a:r>
                        <a:rPr lang="en-GB" sz="1100" b="1" u="none" strike="noStrike" dirty="0">
                          <a:solidFill>
                            <a:schemeClr val="bg1"/>
                          </a:solidFill>
                          <a:effectLst/>
                        </a:rPr>
                        <a:t>Accommodation</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£27,845,000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£495,000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£28,340,000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algn="l" fontAlgn="b"/>
                      <a:r>
                        <a:rPr lang="en-GB" sz="1100" b="1" u="none" strike="noStrike" dirty="0">
                          <a:solidFill>
                            <a:schemeClr val="bg1"/>
                          </a:solidFill>
                          <a:effectLst/>
                        </a:rPr>
                        <a:t>Retailing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£16,191,000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£33,439,000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£49,630,000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algn="l" fontAlgn="b"/>
                      <a:r>
                        <a:rPr lang="en-GB" sz="1100" b="1" u="none" strike="noStrike" dirty="0">
                          <a:solidFill>
                            <a:schemeClr val="bg1"/>
                          </a:solidFill>
                          <a:effectLst/>
                        </a:rPr>
                        <a:t>Catering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£16,255,000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£23,998,000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£40,253,000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360000">
                <a:tc>
                  <a:txBody>
                    <a:bodyPr/>
                    <a:lstStyle/>
                    <a:p>
                      <a:pPr algn="l" fontAlgn="b"/>
                      <a:r>
                        <a:rPr lang="en-GB" sz="1100" b="1" u="none" strike="noStrike" dirty="0">
                          <a:solidFill>
                            <a:schemeClr val="bg1"/>
                          </a:solidFill>
                          <a:effectLst/>
                        </a:rPr>
                        <a:t>Attractions/entertainment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£8,520,000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£7,130,000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£15,650,000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360000">
                <a:tc>
                  <a:txBody>
                    <a:bodyPr/>
                    <a:lstStyle/>
                    <a:p>
                      <a:pPr algn="l" fontAlgn="b"/>
                      <a:r>
                        <a:rPr lang="en-GB" sz="1100" b="1" u="none" strike="noStrike" dirty="0">
                          <a:solidFill>
                            <a:schemeClr val="bg1"/>
                          </a:solidFill>
                          <a:effectLst/>
                        </a:rPr>
                        <a:t>Transport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£8,861,000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£5,034,000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£13,895,000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360000">
                <a:tc>
                  <a:txBody>
                    <a:bodyPr/>
                    <a:lstStyle/>
                    <a:p>
                      <a:pPr algn="l" fontAlgn="b"/>
                      <a:r>
                        <a:rPr lang="en-GB" sz="1100" b="1" u="none" strike="noStrike" dirty="0">
                          <a:solidFill>
                            <a:schemeClr val="bg1"/>
                          </a:solidFill>
                          <a:effectLst/>
                        </a:rPr>
                        <a:t>Arising from non trip spend</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£6,761,000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£6,761,000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360000">
                <a:tc>
                  <a:txBody>
                    <a:bodyPr/>
                    <a:lstStyle/>
                    <a:p>
                      <a:pPr algn="l" fontAlgn="b"/>
                      <a:r>
                        <a:rPr lang="en-GB" sz="1100" b="1" u="none" strike="noStrike" dirty="0">
                          <a:solidFill>
                            <a:schemeClr val="bg1"/>
                          </a:solidFill>
                          <a:effectLst/>
                        </a:rPr>
                        <a:t>Total Direct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£84,433,000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£70,096,000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£154,529,000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nvGraphicFramePr>
        <p:xfrm>
          <a:off x="395534" y="4782960"/>
          <a:ext cx="8280153" cy="1566054"/>
        </p:xfrm>
        <a:graphic>
          <a:graphicData uri="http://schemas.openxmlformats.org/drawingml/2006/table">
            <a:tbl>
              <a:tblPr firstRow="1" bandRow="1">
                <a:tableStyleId>{7DF18680-E054-41AD-8BC1-D1AEF772440D}</a:tableStyleId>
              </a:tblPr>
              <a:tblGrid>
                <a:gridCol w="2797929">
                  <a:extLst>
                    <a:ext uri="{9D8B030D-6E8A-4147-A177-3AD203B41FA5}">
                      <a16:colId xmlns:a16="http://schemas.microsoft.com/office/drawing/2014/main" val="20000"/>
                    </a:ext>
                  </a:extLst>
                </a:gridCol>
                <a:gridCol w="1827476">
                  <a:extLst>
                    <a:ext uri="{9D8B030D-6E8A-4147-A177-3AD203B41FA5}">
                      <a16:colId xmlns:a16="http://schemas.microsoft.com/office/drawing/2014/main" val="20001"/>
                    </a:ext>
                  </a:extLst>
                </a:gridCol>
                <a:gridCol w="1827476">
                  <a:extLst>
                    <a:ext uri="{9D8B030D-6E8A-4147-A177-3AD203B41FA5}">
                      <a16:colId xmlns:a16="http://schemas.microsoft.com/office/drawing/2014/main" val="20002"/>
                    </a:ext>
                  </a:extLst>
                </a:gridCol>
                <a:gridCol w="1827272">
                  <a:extLst>
                    <a:ext uri="{9D8B030D-6E8A-4147-A177-3AD203B41FA5}">
                      <a16:colId xmlns:a16="http://schemas.microsoft.com/office/drawing/2014/main" val="20003"/>
                    </a:ext>
                  </a:extLst>
                </a:gridCol>
              </a:tblGrid>
              <a:tr h="486054">
                <a:tc>
                  <a:txBody>
                    <a:bodyPr/>
                    <a:lstStyle/>
                    <a:p>
                      <a:r>
                        <a:rPr lang="en-GB" sz="1200" dirty="0"/>
                        <a:t>Total business turnover supported by tourism activity</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marL="0" algn="l" defTabSz="914400" rtl="0" eaLnBrk="1" fontAlgn="b" latinLnBrk="0" hangingPunct="1"/>
                      <a:r>
                        <a:rPr lang="en-GB" sz="1100" b="1" u="none" strike="noStrike" kern="1200" dirty="0">
                          <a:solidFill>
                            <a:schemeClr val="bg1"/>
                          </a:solidFill>
                          <a:effectLst/>
                        </a:rPr>
                        <a:t>Direct</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£84,433,000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£70,096,000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£154,529,000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marL="0" algn="l" defTabSz="914400" rtl="0" eaLnBrk="1" fontAlgn="b" latinLnBrk="0" hangingPunct="1"/>
                      <a:r>
                        <a:rPr lang="en-GB" sz="1100" b="1" u="none" strike="noStrike" kern="1200" dirty="0">
                          <a:solidFill>
                            <a:schemeClr val="bg1"/>
                          </a:solidFill>
                          <a:effectLst/>
                        </a:rPr>
                        <a:t>Supplier and income induced</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£32,349,000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£18,978,000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£51,327,000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marL="0" algn="l" defTabSz="914400" rtl="0" eaLnBrk="1" fontAlgn="b" latinLnBrk="0" hangingPunct="1"/>
                      <a:r>
                        <a:rPr lang="en-GB" sz="1100" b="1" u="none" strike="noStrike" kern="1200" dirty="0">
                          <a:solidFill>
                            <a:schemeClr val="bg1"/>
                          </a:solidFill>
                          <a:effectLst/>
                        </a:rPr>
                        <a:t>Total</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£116,782,000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£89,074,000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£205,856,000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69131" y="3996408"/>
            <a:ext cx="8306556" cy="430887"/>
          </a:xfrm>
          <a:prstGeom prst="rect">
            <a:avLst/>
          </a:prstGeom>
        </p:spPr>
        <p:txBody>
          <a:bodyPr wrap="square">
            <a:spAutoFit/>
          </a:bodyPr>
          <a:lstStyle/>
          <a:p>
            <a:r>
              <a:rPr lang="en-GB" sz="1100" dirty="0"/>
              <a:t>*Adjustments have been made to recognise that some spending on retail and food and drink will fall within attractions or accommodation establishments.  It is assumed that 40% of travel spend will take place at the origin of the trip rather than at the destination. </a:t>
            </a:r>
          </a:p>
        </p:txBody>
      </p:sp>
    </p:spTree>
    <p:extLst>
      <p:ext uri="{BB962C8B-B14F-4D97-AF65-F5344CB8AC3E}">
        <p14:creationId xmlns:p14="http://schemas.microsoft.com/office/powerpoint/2010/main" val="2213472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Cheltenham – Tourism related employment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nvGraphicFramePr>
        <p:xfrm>
          <a:off x="428338" y="1124744"/>
          <a:ext cx="8392134"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428338" y="2636912"/>
          <a:ext cx="8392134"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370162" y="908720"/>
            <a:ext cx="3044680"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Estimated actual employment</a:t>
            </a:r>
            <a:endParaRPr lang="en-GB" dirty="0">
              <a:solidFill>
                <a:schemeClr val="accent3">
                  <a:lumMod val="50000"/>
                </a:schemeClr>
              </a:solidFill>
            </a:endParaRPr>
          </a:p>
        </p:txBody>
      </p:sp>
      <p:sp>
        <p:nvSpPr>
          <p:cNvPr id="12" name="Rectangle 11"/>
          <p:cNvSpPr/>
          <p:nvPr/>
        </p:nvSpPr>
        <p:spPr>
          <a:xfrm>
            <a:off x="428338" y="2348880"/>
            <a:ext cx="4072462"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Full time equivalent  employment (FTE’s)</a:t>
            </a:r>
            <a:endParaRPr lang="en-GB" dirty="0">
              <a:solidFill>
                <a:schemeClr val="accent3">
                  <a:lumMod val="50000"/>
                </a:schemeClr>
              </a:solidFill>
            </a:endParaRPr>
          </a:p>
        </p:txBody>
      </p:sp>
      <p:graphicFrame>
        <p:nvGraphicFramePr>
          <p:cNvPr id="5" name="Table 4"/>
          <p:cNvGraphicFramePr>
            <a:graphicFrameLocks noGrp="1"/>
          </p:cNvGraphicFramePr>
          <p:nvPr/>
        </p:nvGraphicFramePr>
        <p:xfrm>
          <a:off x="431540" y="3977848"/>
          <a:ext cx="8388932" cy="2340058"/>
        </p:xfrm>
        <a:graphic>
          <a:graphicData uri="http://schemas.openxmlformats.org/drawingml/2006/table">
            <a:tbl>
              <a:tblPr firstRow="1" bandRow="1">
                <a:tableStyleId>{00A15C55-8517-42AA-B614-E9B94910E393}</a:tableStyleId>
              </a:tblPr>
              <a:tblGrid>
                <a:gridCol w="2097233">
                  <a:extLst>
                    <a:ext uri="{9D8B030D-6E8A-4147-A177-3AD203B41FA5}">
                      <a16:colId xmlns:a16="http://schemas.microsoft.com/office/drawing/2014/main" val="20000"/>
                    </a:ext>
                  </a:extLst>
                </a:gridCol>
                <a:gridCol w="2097233">
                  <a:extLst>
                    <a:ext uri="{9D8B030D-6E8A-4147-A177-3AD203B41FA5}">
                      <a16:colId xmlns:a16="http://schemas.microsoft.com/office/drawing/2014/main" val="20001"/>
                    </a:ext>
                  </a:extLst>
                </a:gridCol>
                <a:gridCol w="2097233">
                  <a:extLst>
                    <a:ext uri="{9D8B030D-6E8A-4147-A177-3AD203B41FA5}">
                      <a16:colId xmlns:a16="http://schemas.microsoft.com/office/drawing/2014/main" val="20002"/>
                    </a:ext>
                  </a:extLst>
                </a:gridCol>
                <a:gridCol w="2097233">
                  <a:extLst>
                    <a:ext uri="{9D8B030D-6E8A-4147-A177-3AD203B41FA5}">
                      <a16:colId xmlns:a16="http://schemas.microsoft.com/office/drawing/2014/main" val="20003"/>
                    </a:ext>
                  </a:extLst>
                </a:gridCol>
              </a:tblGrid>
              <a:tr h="242854">
                <a:tc>
                  <a:txBody>
                    <a:bodyPr/>
                    <a:lstStyle/>
                    <a:p>
                      <a:r>
                        <a:rPr lang="en-GB" sz="1200" dirty="0"/>
                        <a:t>Direct employment in businesses in receipt of visitor expenditure (FTE’s)</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242854">
                <a:tc>
                  <a:txBody>
                    <a:bodyPr/>
                    <a:lstStyle/>
                    <a:p>
                      <a:pPr algn="l" fontAlgn="b"/>
                      <a:r>
                        <a:rPr lang="en-GB" sz="1100" b="1" i="0" u="none" strike="noStrike" dirty="0">
                          <a:solidFill>
                            <a:schemeClr val="bg1"/>
                          </a:solidFill>
                          <a:effectLst/>
                          <a:latin typeface="Calibri"/>
                        </a:rPr>
                        <a:t>Accommodation</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293</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298</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42854">
                <a:tc>
                  <a:txBody>
                    <a:bodyPr/>
                    <a:lstStyle/>
                    <a:p>
                      <a:pPr algn="l" fontAlgn="b"/>
                      <a:r>
                        <a:rPr lang="en-GB" sz="1100" b="1" i="0" u="none" strike="noStrike" dirty="0">
                          <a:solidFill>
                            <a:schemeClr val="bg1"/>
                          </a:solidFill>
                          <a:effectLst/>
                          <a:latin typeface="Calibri"/>
                        </a:rPr>
                        <a:t>Retailing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98</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203</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301</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42854">
                <a:tc>
                  <a:txBody>
                    <a:bodyPr/>
                    <a:lstStyle/>
                    <a:p>
                      <a:pPr algn="l" fontAlgn="b"/>
                      <a:r>
                        <a:rPr lang="en-GB" sz="1100" b="1" i="0" u="none" strike="noStrike" dirty="0">
                          <a:solidFill>
                            <a:schemeClr val="bg1"/>
                          </a:solidFill>
                          <a:effectLst/>
                          <a:latin typeface="Calibri"/>
                        </a:rPr>
                        <a:t>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159</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235</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394</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42854">
                <a:tc>
                  <a:txBody>
                    <a:bodyPr/>
                    <a:lstStyle/>
                    <a:p>
                      <a:pPr algn="l" fontAlgn="b"/>
                      <a:r>
                        <a:rPr lang="en-GB" sz="1100" b="1" i="0" u="none" strike="noStrike" dirty="0">
                          <a:solidFill>
                            <a:schemeClr val="bg1"/>
                          </a:solidFill>
                          <a:effectLst/>
                          <a:latin typeface="Calibri"/>
                        </a:rPr>
                        <a:t>Attractions/entertainment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117</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98</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214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42854">
                <a:tc>
                  <a:txBody>
                    <a:bodyPr/>
                    <a:lstStyle/>
                    <a:p>
                      <a:pPr algn="l" fontAlgn="b"/>
                      <a:r>
                        <a:rPr lang="en-GB" sz="1100" b="1" i="0" u="none" strike="noStrike" dirty="0">
                          <a:solidFill>
                            <a:schemeClr val="bg1"/>
                          </a:solidFill>
                          <a:effectLst/>
                          <a:latin typeface="Calibri"/>
                        </a:rPr>
                        <a:t>Transport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44</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25</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69</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42854">
                <a:tc>
                  <a:txBody>
                    <a:bodyPr/>
                    <a:lstStyle/>
                    <a:p>
                      <a:pPr algn="l" fontAlgn="b"/>
                      <a:r>
                        <a:rPr lang="en-GB" sz="1100" b="1" i="0" u="none" strike="noStrike" dirty="0">
                          <a:solidFill>
                            <a:schemeClr val="bg1"/>
                          </a:solidFill>
                          <a:effectLst/>
                          <a:latin typeface="Calibri"/>
                        </a:rPr>
                        <a:t>Arising from non trip spend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101</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101</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42854">
                <a:tc>
                  <a:txBody>
                    <a:bodyPr/>
                    <a:lstStyle/>
                    <a:p>
                      <a:pPr algn="l" fontAlgn="b"/>
                      <a:r>
                        <a:rPr lang="en-GB" sz="1100" b="1" i="0" u="none" strike="noStrike" dirty="0">
                          <a:solidFill>
                            <a:schemeClr val="bg1"/>
                          </a:solidFill>
                          <a:effectLst/>
                          <a:latin typeface="Calibri"/>
                        </a:rPr>
                        <a:t>Total Direct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812</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566</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1,378</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14394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74981" y="218487"/>
            <a:ext cx="6552728" cy="1231106"/>
          </a:xfrm>
          <a:prstGeom prst="rect">
            <a:avLst/>
          </a:prstGeom>
          <a:noFill/>
        </p:spPr>
        <p:txBody>
          <a:bodyPr wrap="square" rtlCol="0">
            <a:spAutoFit/>
          </a:bodyPr>
          <a:lstStyle/>
          <a:p>
            <a:pPr algn="ctr"/>
            <a:r>
              <a:rPr lang="en-GB" sz="3000" b="1" dirty="0">
                <a:solidFill>
                  <a:schemeClr val="accent3">
                    <a:lumMod val="50000"/>
                  </a:schemeClr>
                </a:solidFill>
              </a:rPr>
              <a:t>Value of Tourism 2022</a:t>
            </a:r>
          </a:p>
          <a:p>
            <a:pPr algn="ctr"/>
            <a:endParaRPr lang="en-GB" sz="1400" b="1" dirty="0">
              <a:solidFill>
                <a:schemeClr val="accent3">
                  <a:lumMod val="50000"/>
                </a:schemeClr>
              </a:solidFill>
            </a:endParaRPr>
          </a:p>
          <a:p>
            <a:pPr algn="ctr"/>
            <a:r>
              <a:rPr lang="en-GB" sz="3000" b="1" dirty="0">
                <a:solidFill>
                  <a:schemeClr val="accent3">
                    <a:lumMod val="50000"/>
                  </a:schemeClr>
                </a:solidFill>
              </a:rPr>
              <a:t>Cotswold</a:t>
            </a:r>
            <a:endParaRPr lang="en-GB" sz="3200" b="1" dirty="0">
              <a:solidFill>
                <a:schemeClr val="accent3">
                  <a:lumMod val="50000"/>
                </a:schemeClr>
              </a:solidFill>
            </a:endParaRPr>
          </a:p>
        </p:txBody>
      </p:sp>
      <p:graphicFrame>
        <p:nvGraphicFramePr>
          <p:cNvPr id="10" name="Table 9"/>
          <p:cNvGraphicFramePr>
            <a:graphicFrameLocks noGrp="1"/>
          </p:cNvGraphicFramePr>
          <p:nvPr/>
        </p:nvGraphicFramePr>
        <p:xfrm>
          <a:off x="1763688" y="1424829"/>
          <a:ext cx="5575314" cy="5143226"/>
        </p:xfrm>
        <a:graphic>
          <a:graphicData uri="http://schemas.openxmlformats.org/drawingml/2006/table">
            <a:tbl>
              <a:tblPr firstRow="1" bandRow="1">
                <a:tableStyleId>{00A15C55-8517-42AA-B614-E9B94910E393}</a:tableStyleId>
              </a:tblPr>
              <a:tblGrid>
                <a:gridCol w="2722666">
                  <a:extLst>
                    <a:ext uri="{9D8B030D-6E8A-4147-A177-3AD203B41FA5}">
                      <a16:colId xmlns:a16="http://schemas.microsoft.com/office/drawing/2014/main" val="20000"/>
                    </a:ext>
                  </a:extLst>
                </a:gridCol>
                <a:gridCol w="2852648">
                  <a:extLst>
                    <a:ext uri="{9D8B030D-6E8A-4147-A177-3AD203B41FA5}">
                      <a16:colId xmlns:a16="http://schemas.microsoft.com/office/drawing/2014/main" val="20001"/>
                    </a:ext>
                  </a:extLst>
                </a:gridCol>
              </a:tblGrid>
              <a:tr h="454838">
                <a:tc gridSpan="2">
                  <a:txBody>
                    <a:bodyPr/>
                    <a:lstStyle/>
                    <a:p>
                      <a:pPr algn="ctr"/>
                      <a:r>
                        <a:rPr lang="en-GB" sz="1600" dirty="0"/>
                        <a:t>Key</a:t>
                      </a:r>
                      <a:r>
                        <a:rPr lang="en-GB" sz="1600" baseline="0" dirty="0"/>
                        <a:t> Facts</a:t>
                      </a:r>
                      <a:endParaRPr lang="en-GB" sz="1600" dirty="0"/>
                    </a:p>
                  </a:txBody>
                  <a:tcPr anchor="ctr">
                    <a:solidFill>
                      <a:schemeClr val="accent3">
                        <a:lumMod val="50000"/>
                      </a:schemeClr>
                    </a:solidFill>
                  </a:tcPr>
                </a:tc>
                <a:tc hMerge="1">
                  <a:txBody>
                    <a:bodyPr/>
                    <a:lstStyle/>
                    <a:p>
                      <a:pPr algn="ctr"/>
                      <a:endParaRPr lang="en-GB" sz="1100" dirty="0"/>
                    </a:p>
                  </a:txBody>
                  <a:tcPr anchor="ctr"/>
                </a:tc>
                <a:extLst>
                  <a:ext uri="{0D108BD9-81ED-4DB2-BD59-A6C34878D82A}">
                    <a16:rowId xmlns:a16="http://schemas.microsoft.com/office/drawing/2014/main" val="10000"/>
                  </a:ext>
                </a:extLst>
              </a:tr>
              <a:tr h="390699">
                <a:tc>
                  <a:txBody>
                    <a:bodyPr/>
                    <a:lstStyle/>
                    <a:p>
                      <a:pPr algn="r" fontAlgn="b"/>
                      <a:r>
                        <a:rPr lang="en-GB" sz="1300" b="0" i="0" u="none" strike="noStrike">
                          <a:solidFill>
                            <a:srgbClr val="000000"/>
                          </a:solidFill>
                          <a:effectLst/>
                          <a:latin typeface="Calibri" panose="020F0502020204030204" pitchFamily="34" charset="0"/>
                        </a:rPr>
                        <a:t>576,000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 trips</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1"/>
                  </a:ext>
                </a:extLst>
              </a:tr>
              <a:tr h="390699">
                <a:tc>
                  <a:txBody>
                    <a:bodyPr/>
                    <a:lstStyle/>
                    <a:p>
                      <a:pPr algn="r" fontAlgn="b"/>
                      <a:r>
                        <a:rPr lang="en-GB" sz="1300" b="0" i="0" u="none" strike="noStrike">
                          <a:solidFill>
                            <a:srgbClr val="000000"/>
                          </a:solidFill>
                          <a:effectLst/>
                          <a:latin typeface="Calibri" panose="020F0502020204030204" pitchFamily="34" charset="0"/>
                        </a:rPr>
                        <a:t>1,685,000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Staying visitor nights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2"/>
                  </a:ext>
                </a:extLst>
              </a:tr>
              <a:tr h="390699">
                <a:tc>
                  <a:txBody>
                    <a:bodyPr/>
                    <a:lstStyle/>
                    <a:p>
                      <a:pPr algn="r" fontAlgn="b"/>
                      <a:r>
                        <a:rPr lang="en-GB" sz="1300" b="0" i="0" u="none" strike="noStrike">
                          <a:solidFill>
                            <a:srgbClr val="000000"/>
                          </a:solidFill>
                          <a:effectLst/>
                          <a:latin typeface="Calibri" panose="020F0502020204030204" pitchFamily="34" charset="0"/>
                        </a:rPr>
                        <a:t>£142,492,000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a:t>
                      </a:r>
                      <a:r>
                        <a:rPr lang="en-GB" sz="1300" b="0" i="0" u="none" strike="noStrike" baseline="0" dirty="0">
                          <a:solidFill>
                            <a:srgbClr val="000000"/>
                          </a:solidFill>
                          <a:effectLst/>
                          <a:latin typeface="Calibri"/>
                        </a:rPr>
                        <a:t> </a:t>
                      </a:r>
                      <a:r>
                        <a:rPr lang="en-GB" sz="1300" b="0" i="0" u="none" strike="noStrike" dirty="0">
                          <a:solidFill>
                            <a:srgbClr val="000000"/>
                          </a:solidFill>
                          <a:effectLst/>
                          <a:latin typeface="Calibri"/>
                        </a:rPr>
                        <a:t>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3"/>
                  </a:ext>
                </a:extLst>
              </a:tr>
              <a:tr h="390699">
                <a:tc>
                  <a:txBody>
                    <a:bodyPr/>
                    <a:lstStyle/>
                    <a:p>
                      <a:pPr algn="r" fontAlgn="b"/>
                      <a:r>
                        <a:rPr lang="en-GB" sz="1300" b="0" i="0" u="none" strike="noStrike">
                          <a:solidFill>
                            <a:srgbClr val="000000"/>
                          </a:solidFill>
                          <a:effectLst/>
                          <a:latin typeface="Calibri" panose="020F0502020204030204" pitchFamily="34" charset="0"/>
                        </a:rPr>
                        <a:t>5,502,000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Day visits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4"/>
                  </a:ext>
                </a:extLst>
              </a:tr>
              <a:tr h="390699">
                <a:tc>
                  <a:txBody>
                    <a:bodyPr/>
                    <a:lstStyle/>
                    <a:p>
                      <a:pPr algn="r" fontAlgn="b"/>
                      <a:r>
                        <a:rPr lang="en-GB" sz="1300" b="0" i="0" u="none" strike="noStrike">
                          <a:solidFill>
                            <a:srgbClr val="000000"/>
                          </a:solidFill>
                          <a:effectLst/>
                          <a:latin typeface="Calibri" panose="020F0502020204030204" pitchFamily="34" charset="0"/>
                        </a:rPr>
                        <a:t>£193,516,000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Day visitor 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5"/>
                  </a:ext>
                </a:extLst>
              </a:tr>
              <a:tr h="390699">
                <a:tc>
                  <a:txBody>
                    <a:bodyPr/>
                    <a:lstStyle/>
                    <a:p>
                      <a:pPr algn="r" fontAlgn="b"/>
                      <a:r>
                        <a:rPr lang="en-GB" sz="1300" b="0" i="0" u="none" strike="noStrike">
                          <a:solidFill>
                            <a:srgbClr val="000000"/>
                          </a:solidFill>
                          <a:effectLst/>
                          <a:latin typeface="Calibri" panose="020F0502020204030204" pitchFamily="34" charset="0"/>
                        </a:rPr>
                        <a:t>£336,008,000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Direct visitor spend</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6"/>
                  </a:ext>
                </a:extLst>
              </a:tr>
              <a:tr h="390699">
                <a:tc>
                  <a:txBody>
                    <a:bodyPr/>
                    <a:lstStyle/>
                    <a:p>
                      <a:pPr algn="r" fontAlgn="b"/>
                      <a:r>
                        <a:rPr lang="en-GB" sz="1300" b="0" i="0" u="none" strike="noStrike">
                          <a:solidFill>
                            <a:srgbClr val="000000"/>
                          </a:solidFill>
                          <a:effectLst/>
                          <a:latin typeface="Calibri" panose="020F0502020204030204" pitchFamily="34" charset="0"/>
                        </a:rPr>
                        <a:t>£6,253,000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Other related</a:t>
                      </a:r>
                      <a:r>
                        <a:rPr lang="en-GB" sz="1300" b="0" i="0" u="none" strike="noStrike" baseline="0" dirty="0">
                          <a:solidFill>
                            <a:srgbClr val="000000"/>
                          </a:solidFill>
                          <a:effectLst/>
                          <a:latin typeface="Calibri"/>
                        </a:rPr>
                        <a:t> spend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7"/>
                  </a:ext>
                </a:extLst>
              </a:tr>
              <a:tr h="390699">
                <a:tc>
                  <a:txBody>
                    <a:bodyPr/>
                    <a:lstStyle/>
                    <a:p>
                      <a:pPr algn="r" fontAlgn="b"/>
                      <a:r>
                        <a:rPr lang="en-GB" sz="1300" b="0" i="0" u="none" strike="noStrike">
                          <a:solidFill>
                            <a:srgbClr val="000000"/>
                          </a:solidFill>
                          <a:effectLst/>
                          <a:latin typeface="Calibri" panose="020F0502020204030204" pitchFamily="34" charset="0"/>
                        </a:rPr>
                        <a:t>£342,261,000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VISITOR RELATED SPEND</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8"/>
                  </a:ext>
                </a:extLst>
              </a:tr>
              <a:tr h="390699">
                <a:tc>
                  <a:txBody>
                    <a:bodyPr/>
                    <a:lstStyle/>
                    <a:p>
                      <a:pPr algn="r" fontAlgn="b"/>
                      <a:r>
                        <a:rPr lang="en-GB" sz="1300" b="0" i="0" u="none" strike="noStrike">
                          <a:solidFill>
                            <a:srgbClr val="000000"/>
                          </a:solidFill>
                          <a:effectLst/>
                          <a:latin typeface="Calibri" panose="020F0502020204030204" pitchFamily="34" charset="0"/>
                        </a:rPr>
                        <a:t>£382,870,000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BUSINESS TURNOVER SUPPORTED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9"/>
                  </a:ext>
                </a:extLst>
              </a:tr>
              <a:tr h="390699">
                <a:tc>
                  <a:txBody>
                    <a:bodyPr/>
                    <a:lstStyle/>
                    <a:p>
                      <a:pPr algn="r" fontAlgn="b"/>
                      <a:r>
                        <a:rPr lang="en-GB" sz="1300" b="0" i="0" u="none" strike="noStrike">
                          <a:solidFill>
                            <a:srgbClr val="000000"/>
                          </a:solidFill>
                          <a:effectLst/>
                          <a:latin typeface="Calibri" panose="020F0502020204030204" pitchFamily="34" charset="0"/>
                        </a:rPr>
                        <a:t>6,153</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Estimated</a:t>
                      </a:r>
                      <a:r>
                        <a:rPr lang="en-GB" sz="1300" b="0" i="0" u="none" strike="noStrike" baseline="0" dirty="0">
                          <a:solidFill>
                            <a:srgbClr val="000000"/>
                          </a:solidFill>
                          <a:effectLst/>
                          <a:latin typeface="Calibri"/>
                        </a:rPr>
                        <a:t> actual employment</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10"/>
                  </a:ext>
                </a:extLst>
              </a:tr>
              <a:tr h="390699">
                <a:tc>
                  <a:txBody>
                    <a:bodyPr/>
                    <a:lstStyle/>
                    <a:p>
                      <a:pPr algn="r" fontAlgn="b"/>
                      <a:r>
                        <a:rPr lang="en-GB" sz="1300" b="0" i="0" u="none" strike="noStrike">
                          <a:solidFill>
                            <a:srgbClr val="000000"/>
                          </a:solidFill>
                          <a:effectLst/>
                          <a:latin typeface="Calibri" panose="020F0502020204030204" pitchFamily="34" charset="0"/>
                        </a:rPr>
                        <a:t>4,417</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FTE</a:t>
                      </a:r>
                      <a:r>
                        <a:rPr lang="en-GB" sz="1300" b="0" i="0" u="none" strike="noStrike" baseline="0" dirty="0">
                          <a:solidFill>
                            <a:srgbClr val="000000"/>
                          </a:solidFill>
                          <a:effectLst/>
                          <a:latin typeface="Calibri"/>
                        </a:rPr>
                        <a:t> employment</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11"/>
                  </a:ext>
                </a:extLst>
              </a:tr>
              <a:tr h="390699">
                <a:tc>
                  <a:txBody>
                    <a:bodyPr/>
                    <a:lstStyle/>
                    <a:p>
                      <a:pPr algn="r" fontAlgn="b"/>
                      <a:r>
                        <a:rPr lang="en-GB" sz="1300" b="0" i="0" u="none" strike="noStrike" dirty="0">
                          <a:solidFill>
                            <a:srgbClr val="000000"/>
                          </a:solidFill>
                          <a:effectLst/>
                          <a:latin typeface="Calibri" panose="020F0502020204030204" pitchFamily="34" charset="0"/>
                        </a:rPr>
                        <a:t>13%</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Proportion of all employment</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349028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Cotswold - Staying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250825" y="3428997"/>
          <a:ext cx="8605488" cy="2161014"/>
        </p:xfrm>
        <a:graphic>
          <a:graphicData uri="http://schemas.openxmlformats.org/drawingml/2006/table">
            <a:tbl>
              <a:tblPr firstRow="1" bandRow="1">
                <a:tableStyleId>{00A15C55-8517-42AA-B614-E9B94910E393}</a:tableStyleId>
              </a:tblPr>
              <a:tblGrid>
                <a:gridCol w="1811682">
                  <a:extLst>
                    <a:ext uri="{9D8B030D-6E8A-4147-A177-3AD203B41FA5}">
                      <a16:colId xmlns:a16="http://schemas.microsoft.com/office/drawing/2014/main" val="20000"/>
                    </a:ext>
                  </a:extLst>
                </a:gridCol>
                <a:gridCol w="1132301">
                  <a:extLst>
                    <a:ext uri="{9D8B030D-6E8A-4147-A177-3AD203B41FA5}">
                      <a16:colId xmlns:a16="http://schemas.microsoft.com/office/drawing/2014/main" val="20001"/>
                    </a:ext>
                  </a:extLst>
                </a:gridCol>
                <a:gridCol w="1132301">
                  <a:extLst>
                    <a:ext uri="{9D8B030D-6E8A-4147-A177-3AD203B41FA5}">
                      <a16:colId xmlns:a16="http://schemas.microsoft.com/office/drawing/2014/main" val="20002"/>
                    </a:ext>
                  </a:extLst>
                </a:gridCol>
                <a:gridCol w="1132301">
                  <a:extLst>
                    <a:ext uri="{9D8B030D-6E8A-4147-A177-3AD203B41FA5}">
                      <a16:colId xmlns:a16="http://schemas.microsoft.com/office/drawing/2014/main" val="20003"/>
                    </a:ext>
                  </a:extLst>
                </a:gridCol>
                <a:gridCol w="1132301">
                  <a:extLst>
                    <a:ext uri="{9D8B030D-6E8A-4147-A177-3AD203B41FA5}">
                      <a16:colId xmlns:a16="http://schemas.microsoft.com/office/drawing/2014/main" val="20004"/>
                    </a:ext>
                  </a:extLst>
                </a:gridCol>
                <a:gridCol w="1132301">
                  <a:extLst>
                    <a:ext uri="{9D8B030D-6E8A-4147-A177-3AD203B41FA5}">
                      <a16:colId xmlns:a16="http://schemas.microsoft.com/office/drawing/2014/main" val="20005"/>
                    </a:ext>
                  </a:extLst>
                </a:gridCol>
                <a:gridCol w="1132301">
                  <a:extLst>
                    <a:ext uri="{9D8B030D-6E8A-4147-A177-3AD203B41FA5}">
                      <a16:colId xmlns:a16="http://schemas.microsoft.com/office/drawing/2014/main" val="20006"/>
                    </a:ext>
                  </a:extLst>
                </a:gridCol>
              </a:tblGrid>
              <a:tr h="433974">
                <a:tc>
                  <a:txBody>
                    <a:bodyPr/>
                    <a:lstStyle/>
                    <a:p>
                      <a:r>
                        <a:rPr lang="en-GB" sz="1100" dirty="0"/>
                        <a:t>Area</a:t>
                      </a:r>
                    </a:p>
                  </a:txBody>
                  <a:tcPr anchor="ctr">
                    <a:solidFill>
                      <a:schemeClr val="accent3">
                        <a:lumMod val="50000"/>
                      </a:schemeClr>
                    </a:solidFill>
                  </a:tcPr>
                </a:tc>
                <a:tc>
                  <a:txBody>
                    <a:bodyPr/>
                    <a:lstStyle/>
                    <a:p>
                      <a:pPr algn="ctr"/>
                      <a:r>
                        <a:rPr lang="en-GB" sz="1050" dirty="0"/>
                        <a:t>Domestic trips (000’s)</a:t>
                      </a:r>
                    </a:p>
                  </a:txBody>
                  <a:tcPr anchor="ctr">
                    <a:solidFill>
                      <a:schemeClr val="accent3">
                        <a:lumMod val="50000"/>
                      </a:schemeClr>
                    </a:solidFill>
                  </a:tcPr>
                </a:tc>
                <a:tc>
                  <a:txBody>
                    <a:bodyPr/>
                    <a:lstStyle/>
                    <a:p>
                      <a:pPr algn="ctr"/>
                      <a:r>
                        <a:rPr lang="en-GB" sz="1050" dirty="0"/>
                        <a:t>Overseas trips (000’s)</a:t>
                      </a:r>
                    </a:p>
                  </a:txBody>
                  <a:tcPr anchor="ct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Domestic nights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(000’s) </a:t>
                      </a:r>
                    </a:p>
                  </a:txBody>
                  <a:tcPr anchor="ctr">
                    <a:solidFill>
                      <a:schemeClr val="accent3">
                        <a:lumMod val="50000"/>
                      </a:schemeClr>
                    </a:solidFill>
                  </a:tcPr>
                </a:tc>
                <a:tc>
                  <a:txBody>
                    <a:bodyPr/>
                    <a:lstStyle/>
                    <a:p>
                      <a:pPr algn="ctr"/>
                      <a:r>
                        <a:rPr lang="en-GB" sz="1050" dirty="0"/>
                        <a:t>Overseas nights</a:t>
                      </a:r>
                    </a:p>
                    <a:p>
                      <a:pPr algn="ctr"/>
                      <a:r>
                        <a:rPr lang="en-GB" sz="1050" dirty="0"/>
                        <a:t>(000’s)</a:t>
                      </a:r>
                    </a:p>
                  </a:txBody>
                  <a:tcPr anchor="ctr">
                    <a:solidFill>
                      <a:schemeClr val="accent3">
                        <a:lumMod val="50000"/>
                      </a:schemeClr>
                    </a:solidFill>
                  </a:tcPr>
                </a:tc>
                <a:tc>
                  <a:txBody>
                    <a:bodyPr/>
                    <a:lstStyle/>
                    <a:p>
                      <a:pPr algn="ctr"/>
                      <a:r>
                        <a:rPr lang="en-GB" sz="1050" dirty="0"/>
                        <a:t>Domestic spend</a:t>
                      </a:r>
                    </a:p>
                    <a:p>
                      <a:pPr algn="ctr"/>
                      <a:r>
                        <a:rPr lang="en-GB" sz="1050" dirty="0"/>
                        <a:t>(millions)</a:t>
                      </a:r>
                    </a:p>
                  </a:txBody>
                  <a:tcPr anchor="ctr">
                    <a:solidFill>
                      <a:schemeClr val="accent3">
                        <a:lumMod val="50000"/>
                      </a:schemeClr>
                    </a:solidFill>
                  </a:tcPr>
                </a:tc>
                <a:tc>
                  <a:txBody>
                    <a:bodyPr/>
                    <a:lstStyle/>
                    <a:p>
                      <a:pPr algn="ctr"/>
                      <a:r>
                        <a:rPr lang="en-GB" sz="1050" dirty="0"/>
                        <a:t>Overseas spend</a:t>
                      </a:r>
                    </a:p>
                    <a:p>
                      <a:pPr algn="ctr"/>
                      <a:r>
                        <a:rPr lang="en-GB" sz="1050" dirty="0"/>
                        <a:t>(millions)</a:t>
                      </a:r>
                    </a:p>
                  </a:txBody>
                  <a:tcPr anchor="ctr">
                    <a:solidFill>
                      <a:schemeClr val="accent3">
                        <a:lumMod val="50000"/>
                      </a:schemeClr>
                    </a:solidFill>
                  </a:tcPr>
                </a:tc>
                <a:extLst>
                  <a:ext uri="{0D108BD9-81ED-4DB2-BD59-A6C34878D82A}">
                    <a16:rowId xmlns:a16="http://schemas.microsoft.com/office/drawing/2014/main" val="10000"/>
                  </a:ext>
                </a:extLst>
              </a:tr>
              <a:tr h="287840">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326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724</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311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£59</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£25</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87840">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512</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64</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1,236</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449</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£104</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£39</a:t>
                      </a:r>
                    </a:p>
                  </a:txBody>
                  <a:tcPr marL="7620" marR="7620" marT="7620" marB="0" anchor="ctr">
                    <a:solidFill>
                      <a:schemeClr val="accent3">
                        <a:lumMod val="50000"/>
                      </a:schemeClr>
                    </a:solidFill>
                  </a:tcPr>
                </a:tc>
                <a:extLst>
                  <a:ext uri="{0D108BD9-81ED-4DB2-BD59-A6C34878D82A}">
                    <a16:rowId xmlns:a16="http://schemas.microsoft.com/office/drawing/2014/main" val="10002"/>
                  </a:ext>
                </a:extLst>
              </a:tr>
              <a:tr h="287840">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270</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683</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331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87840">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633</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298</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87840">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244</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542</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£18</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87840">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276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38</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624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235</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£47</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£19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27037" y="836712"/>
          <a:ext cx="3104804" cy="2351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3059832" y="836712"/>
          <a:ext cx="2987824" cy="2351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974953" y="836712"/>
          <a:ext cx="3169047" cy="2351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2840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Cotswold - Staying visits by accommodation type</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343742" y="980728"/>
          <a:ext cx="8456516" cy="2808312"/>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76112">
                <a:tc>
                  <a:txBody>
                    <a:bodyPr/>
                    <a:lstStyle/>
                    <a:p>
                      <a:pPr algn="l"/>
                      <a:r>
                        <a:rPr lang="en-GB" sz="1100" dirty="0"/>
                        <a:t>Domestic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302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174,600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290,000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£40,183,000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302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135,400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404,000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£40,876,000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302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64,500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210,000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£9,641,000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302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1,700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£413,000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302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8,200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£843,000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302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302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19,700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£2,010,000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302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3,700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12,000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£782,000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302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2,400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£520,000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302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101,400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222,000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£8,673,000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302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512,000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1,236,000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£103,941,000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nvGraphicFramePr>
        <p:xfrm>
          <a:off x="336414" y="4005064"/>
          <a:ext cx="8456516" cy="2635080"/>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16000">
                <a:tc>
                  <a:txBody>
                    <a:bodyPr/>
                    <a:lstStyle/>
                    <a:p>
                      <a:pPr algn="l"/>
                      <a:r>
                        <a:rPr lang="en-GB" sz="1100" dirty="0"/>
                        <a:t>Overseas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160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30,200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£16,160,000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160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7,200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£6,051,000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160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4,300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£1,079,000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160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160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£4,253,000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160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£528,000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160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2,700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£3,016,000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160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160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2,300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£678,000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160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13,700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127,000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£6,778,000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160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449,000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£38,551,000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4588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Cotswold - Day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1979712" y="3573016"/>
          <a:ext cx="4680521" cy="2224042"/>
        </p:xfrm>
        <a:graphic>
          <a:graphicData uri="http://schemas.openxmlformats.org/drawingml/2006/table">
            <a:tbl>
              <a:tblPr firstRow="1" bandRow="1">
                <a:tableStyleId>{00A15C55-8517-42AA-B614-E9B94910E393}</a:tableStyleId>
              </a:tblPr>
              <a:tblGrid>
                <a:gridCol w="2080231">
                  <a:extLst>
                    <a:ext uri="{9D8B030D-6E8A-4147-A177-3AD203B41FA5}">
                      <a16:colId xmlns:a16="http://schemas.microsoft.com/office/drawing/2014/main" val="20000"/>
                    </a:ext>
                  </a:extLst>
                </a:gridCol>
                <a:gridCol w="1300145">
                  <a:extLst>
                    <a:ext uri="{9D8B030D-6E8A-4147-A177-3AD203B41FA5}">
                      <a16:colId xmlns:a16="http://schemas.microsoft.com/office/drawing/2014/main" val="20001"/>
                    </a:ext>
                  </a:extLst>
                </a:gridCol>
                <a:gridCol w="1300145">
                  <a:extLst>
                    <a:ext uri="{9D8B030D-6E8A-4147-A177-3AD203B41FA5}">
                      <a16:colId xmlns:a16="http://schemas.microsoft.com/office/drawing/2014/main" val="20002"/>
                    </a:ext>
                  </a:extLst>
                </a:gridCol>
              </a:tblGrid>
              <a:tr h="446632">
                <a:tc>
                  <a:txBody>
                    <a:bodyPr/>
                    <a:lstStyle/>
                    <a:p>
                      <a:r>
                        <a:rPr lang="en-GB" sz="1100" dirty="0"/>
                        <a:t>Area</a:t>
                      </a:r>
                    </a:p>
                  </a:txBody>
                  <a:tcPr anchor="ctr">
                    <a:solidFill>
                      <a:schemeClr val="accent3">
                        <a:lumMod val="50000"/>
                      </a:schemeClr>
                    </a:solidFill>
                  </a:tcPr>
                </a:tc>
                <a:tc>
                  <a:txBody>
                    <a:bodyPr/>
                    <a:lstStyle/>
                    <a:p>
                      <a:pPr algn="ctr"/>
                      <a:r>
                        <a:rPr lang="en-GB" sz="1050" dirty="0"/>
                        <a:t>Day visits</a:t>
                      </a:r>
                    </a:p>
                  </a:txBody>
                  <a:tcPr anchor="ctr">
                    <a:solidFill>
                      <a:schemeClr val="accent3">
                        <a:lumMod val="50000"/>
                      </a:schemeClr>
                    </a:solidFill>
                  </a:tcPr>
                </a:tc>
                <a:tc>
                  <a:txBody>
                    <a:bodyPr/>
                    <a:lstStyle/>
                    <a:p>
                      <a:pPr algn="ctr"/>
                      <a:r>
                        <a:rPr lang="en-GB" sz="1050" dirty="0"/>
                        <a:t>Day visit spend</a:t>
                      </a:r>
                    </a:p>
                  </a:txBody>
                  <a:tcPr anchor="ctr">
                    <a:solidFill>
                      <a:schemeClr val="accent3">
                        <a:lumMod val="50000"/>
                      </a:schemeClr>
                    </a:solidFill>
                  </a:tcPr>
                </a:tc>
                <a:extLst>
                  <a:ext uri="{0D108BD9-81ED-4DB2-BD59-A6C34878D82A}">
                    <a16:rowId xmlns:a16="http://schemas.microsoft.com/office/drawing/2014/main" val="10000"/>
                  </a:ext>
                </a:extLst>
              </a:tr>
              <a:tr h="296235">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£73.5</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96235">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5.5</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£193.5</a:t>
                      </a:r>
                    </a:p>
                  </a:txBody>
                  <a:tcPr marL="7620" marR="7620" marT="7620" marB="0" anchor="ctr">
                    <a:solidFill>
                      <a:schemeClr val="accent3">
                        <a:lumMod val="50000"/>
                      </a:schemeClr>
                    </a:solidFill>
                  </a:tcPr>
                </a:tc>
                <a:extLst>
                  <a:ext uri="{0D108BD9-81ED-4DB2-BD59-A6C34878D82A}">
                    <a16:rowId xmlns:a16="http://schemas.microsoft.com/office/drawing/2014/main" val="10002"/>
                  </a:ext>
                </a:extLst>
              </a:tr>
              <a:tr h="296235">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2.0</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£71.7</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96235">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£130.9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96235">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£90.2</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96235">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£60.4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395288" y="908720"/>
          <a:ext cx="3572929" cy="2656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4932040" y="908720"/>
          <a:ext cx="3572929" cy="2656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258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Introduction</a:t>
            </a:r>
          </a:p>
        </p:txBody>
      </p:sp>
      <p:sp>
        <p:nvSpPr>
          <p:cNvPr id="2" name="Slide Number Placeholder 1"/>
          <p:cNvSpPr>
            <a:spLocks noGrp="1"/>
          </p:cNvSpPr>
          <p:nvPr>
            <p:ph type="sldNum" sz="quarter" idx="12"/>
          </p:nvPr>
        </p:nvSpPr>
        <p:spPr/>
        <p:txBody>
          <a:bodyPr/>
          <a:lstStyle/>
          <a:p>
            <a:fld id="{F9499BC9-3262-48D8-BE6C-850D19DED04D}" type="slidenum">
              <a:rPr lang="en-GB" smtClean="0"/>
              <a:t>3</a:t>
            </a:fld>
            <a:endParaRPr lang="en-GB" dirty="0"/>
          </a:p>
        </p:txBody>
      </p:sp>
      <p:cxnSp>
        <p:nvCxnSpPr>
          <p:cNvPr id="12" name="Straight Connector 11"/>
          <p:cNvCxnSpPr/>
          <p:nvPr/>
        </p:nvCxnSpPr>
        <p:spPr>
          <a:xfrm flipV="1">
            <a:off x="0" y="700088"/>
            <a:ext cx="9144000" cy="52"/>
          </a:xfrm>
          <a:prstGeom prst="line">
            <a:avLst/>
          </a:prstGeom>
          <a:ln>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sp>
        <p:nvSpPr>
          <p:cNvPr id="13" name="TextBox 12"/>
          <p:cNvSpPr txBox="1"/>
          <p:nvPr/>
        </p:nvSpPr>
        <p:spPr>
          <a:xfrm>
            <a:off x="250825" y="1052736"/>
            <a:ext cx="8713788" cy="3482492"/>
          </a:xfrm>
          <a:prstGeom prst="rect">
            <a:avLst/>
          </a:prstGeom>
          <a:noFill/>
        </p:spPr>
        <p:txBody>
          <a:bodyPr wrap="square" rtlCol="0">
            <a:spAutoFit/>
          </a:bodyPr>
          <a:lstStyle/>
          <a:p>
            <a:pPr>
              <a:lnSpc>
                <a:spcPct val="120000"/>
              </a:lnSpc>
              <a:spcBef>
                <a:spcPts val="312"/>
              </a:spcBef>
            </a:pPr>
            <a:r>
              <a:rPr lang="en-GB" sz="1300" dirty="0"/>
              <a:t>This report examines the volume and value of tourism and the impact of visitor expenditure on the local economy in Gloucestershire in 2022.  </a:t>
            </a:r>
          </a:p>
          <a:p>
            <a:pPr>
              <a:lnSpc>
                <a:spcPct val="120000"/>
              </a:lnSpc>
              <a:spcBef>
                <a:spcPts val="312"/>
              </a:spcBef>
            </a:pPr>
            <a:endParaRPr lang="en-GB" sz="1300" dirty="0"/>
          </a:p>
          <a:p>
            <a:pPr>
              <a:lnSpc>
                <a:spcPct val="120000"/>
              </a:lnSpc>
              <a:spcBef>
                <a:spcPts val="312"/>
              </a:spcBef>
            </a:pPr>
            <a:r>
              <a:rPr lang="en-GB" sz="1300" dirty="0"/>
              <a:t>The figures were derived using the Cambridge Economic Impact Model undertaken by The South West Research Company (TSWRC).  The model utilises information from national tourism surveys and regionally/locally based data.  It distributes regional activity as measured in those surveys to local areas using ‘drivers’ such as the accommodation stock and occupancy which influence the distribution of tourism activity at local level.</a:t>
            </a:r>
          </a:p>
          <a:p>
            <a:pPr>
              <a:lnSpc>
                <a:spcPct val="120000"/>
              </a:lnSpc>
              <a:spcBef>
                <a:spcPts val="312"/>
              </a:spcBef>
            </a:pPr>
            <a:endParaRPr lang="en-GB" sz="1300" dirty="0"/>
          </a:p>
          <a:p>
            <a:pPr>
              <a:lnSpc>
                <a:spcPct val="120000"/>
              </a:lnSpc>
              <a:spcBef>
                <a:spcPts val="312"/>
              </a:spcBef>
            </a:pPr>
            <a:r>
              <a:rPr lang="en-GB" sz="1300" dirty="0"/>
              <a:t>For further information on the Cambridge Model and the terms used in this report please see Appendix 1 which accompanies this report.</a:t>
            </a:r>
          </a:p>
          <a:p>
            <a:pPr>
              <a:lnSpc>
                <a:spcPct val="120000"/>
              </a:lnSpc>
              <a:spcBef>
                <a:spcPts val="312"/>
              </a:spcBef>
            </a:pPr>
            <a:endParaRPr lang="en-GB" sz="1300" dirty="0"/>
          </a:p>
          <a:p>
            <a:pPr>
              <a:lnSpc>
                <a:spcPct val="120000"/>
              </a:lnSpc>
              <a:spcBef>
                <a:spcPts val="312"/>
              </a:spcBef>
            </a:pPr>
            <a:r>
              <a:rPr lang="en-GB" sz="1300" dirty="0"/>
              <a:t>For an overview of 2022, including key facts about the economy, weather and key events please see Appendix 2 of this report.</a:t>
            </a:r>
          </a:p>
          <a:p>
            <a:pPr>
              <a:lnSpc>
                <a:spcPct val="120000"/>
              </a:lnSpc>
              <a:spcBef>
                <a:spcPts val="312"/>
              </a:spcBef>
            </a:pPr>
            <a:r>
              <a:rPr lang="en-GB" sz="1300" b="1" dirty="0">
                <a:solidFill>
                  <a:srgbClr val="006600"/>
                </a:solidFill>
                <a:latin typeface="Calibri" pitchFamily="34" charset="0"/>
                <a:ea typeface="+mj-ea"/>
                <a:cs typeface="Calibri" pitchFamily="34" charset="0"/>
              </a:rPr>
              <a:t>	</a:t>
            </a:r>
          </a:p>
        </p:txBody>
      </p:sp>
    </p:spTree>
    <p:extLst>
      <p:ext uri="{BB962C8B-B14F-4D97-AF65-F5344CB8AC3E}">
        <p14:creationId xmlns:p14="http://schemas.microsoft.com/office/powerpoint/2010/main" val="3742786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Cotswold - Day visits by location</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nvGraphicFramePr>
        <p:xfrm>
          <a:off x="70519" y="2708920"/>
          <a:ext cx="453720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nvGraphicFramePr>
        <p:xfrm>
          <a:off x="4607719" y="2708920"/>
          <a:ext cx="453720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1559719" y="1412776"/>
          <a:ext cx="6096000" cy="74168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dirty="0"/>
                        <a:t>Total day visits</a:t>
                      </a:r>
                    </a:p>
                  </a:txBody>
                  <a:tcPr>
                    <a:solidFill>
                      <a:schemeClr val="accent3">
                        <a:lumMod val="50000"/>
                      </a:schemeClr>
                    </a:solidFill>
                  </a:tcPr>
                </a:tc>
                <a:tc>
                  <a:txBody>
                    <a:bodyPr/>
                    <a:lstStyle/>
                    <a:p>
                      <a:pPr algn="ctr"/>
                      <a:r>
                        <a:rPr lang="en-GB" dirty="0"/>
                        <a:t>Total day visit spend</a:t>
                      </a:r>
                    </a:p>
                  </a:txBody>
                  <a:tcPr>
                    <a:solidFill>
                      <a:schemeClr val="accent3">
                        <a:lumMod val="50000"/>
                      </a:schemeClr>
                    </a:solidFill>
                  </a:tcPr>
                </a:tc>
                <a:extLst>
                  <a:ext uri="{0D108BD9-81ED-4DB2-BD59-A6C34878D82A}">
                    <a16:rowId xmlns:a16="http://schemas.microsoft.com/office/drawing/2014/main" val="10000"/>
                  </a:ext>
                </a:extLst>
              </a:tr>
              <a:tr h="370840">
                <a:tc>
                  <a:txBody>
                    <a:bodyPr/>
                    <a:lstStyle/>
                    <a:p>
                      <a:pPr algn="ctr" fontAlgn="b"/>
                      <a:r>
                        <a:rPr lang="en-GB" sz="1800" b="0" i="0" u="none" strike="noStrike" dirty="0">
                          <a:solidFill>
                            <a:srgbClr val="000000"/>
                          </a:solidFill>
                          <a:effectLst/>
                          <a:latin typeface="Calibri"/>
                        </a:rPr>
                        <a:t>5,502,000</a:t>
                      </a:r>
                    </a:p>
                  </a:txBody>
                  <a:tcPr marL="9525" marR="9525" marT="9525" marB="0" anchor="ctr">
                    <a:solidFill>
                      <a:schemeClr val="accent3">
                        <a:lumMod val="40000"/>
                        <a:lumOff val="60000"/>
                      </a:schemeClr>
                    </a:solidFill>
                  </a:tcPr>
                </a:tc>
                <a:tc>
                  <a:txBody>
                    <a:bodyPr/>
                    <a:lstStyle/>
                    <a:p>
                      <a:pPr algn="ctr" fontAlgn="b"/>
                      <a:r>
                        <a:rPr lang="en-GB" sz="1800" b="0" i="0" u="none" strike="noStrike" dirty="0">
                          <a:solidFill>
                            <a:srgbClr val="000000"/>
                          </a:solidFill>
                          <a:effectLst/>
                          <a:latin typeface="Calibri"/>
                        </a:rPr>
                        <a:t>£193,516,000</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1662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Cotswold – Direct visitor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nvGraphicFramePr>
        <p:xfrm>
          <a:off x="273806" y="908719"/>
          <a:ext cx="7178514" cy="56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A1636EC-6DF5-43B8-81A4-7E2FE45E5F39}"/>
              </a:ext>
            </a:extLst>
          </p:cNvPr>
          <p:cNvSpPr txBox="1"/>
          <p:nvPr/>
        </p:nvSpPr>
        <p:spPr>
          <a:xfrm>
            <a:off x="7524327" y="908719"/>
            <a:ext cx="1440285" cy="5509200"/>
          </a:xfrm>
          <a:prstGeom prst="rect">
            <a:avLst/>
          </a:prstGeom>
          <a:noFill/>
        </p:spPr>
        <p:txBody>
          <a:bodyPr wrap="square" rtlCol="0">
            <a:spAutoFit/>
          </a:bodyPr>
          <a:lstStyle/>
          <a:p>
            <a:pPr algn="ctr"/>
            <a:r>
              <a:rPr lang="en-US" sz="1100" b="1" dirty="0"/>
              <a:t>Totals</a:t>
            </a:r>
          </a:p>
          <a:p>
            <a:pPr algn="ctr"/>
            <a:endParaRPr lang="en-US" sz="1100" b="1" dirty="0"/>
          </a:p>
          <a:p>
            <a:pPr algn="ctr"/>
            <a:r>
              <a:rPr lang="en-US" sz="1100" b="1" dirty="0"/>
              <a:t> </a:t>
            </a:r>
          </a:p>
          <a:p>
            <a:pPr algn="ctr"/>
            <a:r>
              <a:rPr lang="en-US" sz="1100" b="1" dirty="0"/>
              <a:t>£47,287,000 (14%)</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£86,127,000 (26%)</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£104,030,000 (31%)</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£40,388,000 (12%)          			</a:t>
            </a:r>
          </a:p>
          <a:p>
            <a:pPr algn="ctr"/>
            <a:endParaRPr lang="en-US" sz="1100" b="1" dirty="0"/>
          </a:p>
          <a:p>
            <a:pPr algn="ctr"/>
            <a:endParaRPr lang="en-US" sz="1100" b="1" dirty="0"/>
          </a:p>
          <a:p>
            <a:pPr algn="ctr"/>
            <a:endParaRPr lang="en-US" sz="1100" b="1" dirty="0"/>
          </a:p>
          <a:p>
            <a:pPr algn="ctr"/>
            <a:r>
              <a:rPr lang="en-US" sz="1100" b="1" dirty="0"/>
              <a:t>£58,176,000 (17%)</a:t>
            </a:r>
          </a:p>
          <a:p>
            <a:pPr algn="ctr"/>
            <a:endParaRPr lang="en-GB" sz="1100" b="1" dirty="0"/>
          </a:p>
        </p:txBody>
      </p:sp>
    </p:spTree>
    <p:extLst>
      <p:ext uri="{BB962C8B-B14F-4D97-AF65-F5344CB8AC3E}">
        <p14:creationId xmlns:p14="http://schemas.microsoft.com/office/powerpoint/2010/main" val="2457637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Cotswold – Other visitor related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8" name="Diagram 7"/>
          <p:cNvGraphicFramePr/>
          <p:nvPr/>
        </p:nvGraphicFramePr>
        <p:xfrm>
          <a:off x="273805" y="908719"/>
          <a:ext cx="8690807" cy="381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95288" y="5013176"/>
            <a:ext cx="7921128" cy="1092607"/>
          </a:xfrm>
          <a:prstGeom prst="rect">
            <a:avLst/>
          </a:prstGeom>
          <a:noFill/>
        </p:spPr>
        <p:txBody>
          <a:bodyPr wrap="square" rtlCol="0">
            <a:spAutoFit/>
          </a:bodyPr>
          <a:lstStyle/>
          <a:p>
            <a:pPr marL="171450" indent="-171450">
              <a:buFont typeface="Arial" pitchFamily="34" charset="0"/>
              <a:buChar char="•"/>
            </a:pPr>
            <a:r>
              <a:rPr lang="en-GB" sz="1300" dirty="0"/>
              <a:t>Spend on second homes estimates cover rates, maintenance, and replacement of furniture and fittings.</a:t>
            </a:r>
          </a:p>
          <a:p>
            <a:pPr marL="171450" indent="-171450">
              <a:buFont typeface="Arial" pitchFamily="34" charset="0"/>
              <a:buChar char="•"/>
            </a:pPr>
            <a:endParaRPr lang="en-GB" sz="1300" dirty="0"/>
          </a:p>
          <a:p>
            <a:pPr marL="171450" indent="-171450">
              <a:buFont typeface="Arial" pitchFamily="34" charset="0"/>
              <a:buChar char="•"/>
            </a:pPr>
            <a:r>
              <a:rPr lang="en-GB" sz="1300" dirty="0"/>
              <a:t>Spend on boats estimates cover berthing charges, servicing and maintenance and upgrading of equipment.</a:t>
            </a:r>
          </a:p>
          <a:p>
            <a:pPr marL="171450" indent="-171450">
              <a:buFont typeface="Arial" pitchFamily="34" charset="0"/>
              <a:buChar char="•"/>
            </a:pPr>
            <a:endParaRPr lang="en-GB" sz="1300" dirty="0"/>
          </a:p>
          <a:p>
            <a:pPr marL="171450" indent="-171450">
              <a:buFont typeface="Arial" pitchFamily="34" charset="0"/>
              <a:buChar char="•"/>
            </a:pPr>
            <a:r>
              <a:rPr lang="en-GB" sz="1300" dirty="0"/>
              <a:t>Additional spending is incurred by friends and relatives as a result of people coming to stay with them.</a:t>
            </a:r>
          </a:p>
        </p:txBody>
      </p:sp>
    </p:spTree>
    <p:extLst>
      <p:ext uri="{BB962C8B-B14F-4D97-AF65-F5344CB8AC3E}">
        <p14:creationId xmlns:p14="http://schemas.microsoft.com/office/powerpoint/2010/main" val="2645673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Cotswold – Business turnover</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5" name="Table 4"/>
          <p:cNvGraphicFramePr>
            <a:graphicFrameLocks noGrp="1"/>
          </p:cNvGraphicFramePr>
          <p:nvPr/>
        </p:nvGraphicFramePr>
        <p:xfrm>
          <a:off x="369131" y="1052736"/>
          <a:ext cx="8306556" cy="2880000"/>
        </p:xfrm>
        <a:graphic>
          <a:graphicData uri="http://schemas.openxmlformats.org/drawingml/2006/table">
            <a:tbl>
              <a:tblPr firstRow="1" bandRow="1">
                <a:tableStyleId>{7DF18680-E054-41AD-8BC1-D1AEF772440D}</a:tableStyleId>
              </a:tblPr>
              <a:tblGrid>
                <a:gridCol w="2807112">
                  <a:extLst>
                    <a:ext uri="{9D8B030D-6E8A-4147-A177-3AD203B41FA5}">
                      <a16:colId xmlns:a16="http://schemas.microsoft.com/office/drawing/2014/main" val="20000"/>
                    </a:ext>
                  </a:extLst>
                </a:gridCol>
                <a:gridCol w="1833216">
                  <a:extLst>
                    <a:ext uri="{9D8B030D-6E8A-4147-A177-3AD203B41FA5}">
                      <a16:colId xmlns:a16="http://schemas.microsoft.com/office/drawing/2014/main" val="20001"/>
                    </a:ext>
                  </a:extLst>
                </a:gridCol>
                <a:gridCol w="1833216">
                  <a:extLst>
                    <a:ext uri="{9D8B030D-6E8A-4147-A177-3AD203B41FA5}">
                      <a16:colId xmlns:a16="http://schemas.microsoft.com/office/drawing/2014/main" val="20002"/>
                    </a:ext>
                  </a:extLst>
                </a:gridCol>
                <a:gridCol w="1833012">
                  <a:extLst>
                    <a:ext uri="{9D8B030D-6E8A-4147-A177-3AD203B41FA5}">
                      <a16:colId xmlns:a16="http://schemas.microsoft.com/office/drawing/2014/main" val="20003"/>
                    </a:ext>
                  </a:extLst>
                </a:gridCol>
              </a:tblGrid>
              <a:tr h="360000">
                <a:tc>
                  <a:txBody>
                    <a:bodyPr/>
                    <a:lstStyle/>
                    <a:p>
                      <a:r>
                        <a:rPr lang="en-GB" sz="1200" dirty="0"/>
                        <a:t>Turnover derived from trip expenditure</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algn="l" fontAlgn="b"/>
                      <a:r>
                        <a:rPr lang="en-GB" sz="1100" b="1" u="none" strike="noStrike" dirty="0">
                          <a:solidFill>
                            <a:schemeClr val="bg1"/>
                          </a:solidFill>
                          <a:effectLst/>
                        </a:rPr>
                        <a:t>Accommodation</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£47,858,000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£1,509,000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£49,367,000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algn="l" fontAlgn="b"/>
                      <a:r>
                        <a:rPr lang="en-GB" sz="1100" b="1" u="none" strike="noStrike" dirty="0">
                          <a:solidFill>
                            <a:schemeClr val="bg1"/>
                          </a:solidFill>
                          <a:effectLst/>
                        </a:rPr>
                        <a:t>Retailing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£26,858,000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£58,408,000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£85,266,000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algn="l" fontAlgn="b"/>
                      <a:r>
                        <a:rPr lang="en-GB" sz="1100" b="1" u="none" strike="noStrike" dirty="0">
                          <a:solidFill>
                            <a:schemeClr val="bg1"/>
                          </a:solidFill>
                          <a:effectLst/>
                        </a:rPr>
                        <a:t>Catering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£27,715,000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£73,194,000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£100,909,000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360000">
                <a:tc>
                  <a:txBody>
                    <a:bodyPr/>
                    <a:lstStyle/>
                    <a:p>
                      <a:pPr algn="l" fontAlgn="b"/>
                      <a:r>
                        <a:rPr lang="en-GB" sz="1100" b="1" u="none" strike="noStrike" dirty="0">
                          <a:solidFill>
                            <a:schemeClr val="bg1"/>
                          </a:solidFill>
                          <a:effectLst/>
                        </a:rPr>
                        <a:t>Attractions/entertainment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£14,529,000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£27,760,000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£42,289,000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360000">
                <a:tc>
                  <a:txBody>
                    <a:bodyPr/>
                    <a:lstStyle/>
                    <a:p>
                      <a:pPr algn="l" fontAlgn="b"/>
                      <a:r>
                        <a:rPr lang="en-GB" sz="1100" b="1" u="none" strike="noStrike" dirty="0">
                          <a:solidFill>
                            <a:schemeClr val="bg1"/>
                          </a:solidFill>
                          <a:effectLst/>
                        </a:rPr>
                        <a:t>Transport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£15,319,000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£19,587,000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£34,906,000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360000">
                <a:tc>
                  <a:txBody>
                    <a:bodyPr/>
                    <a:lstStyle/>
                    <a:p>
                      <a:pPr algn="l" fontAlgn="b"/>
                      <a:r>
                        <a:rPr lang="en-GB" sz="1100" b="1" u="none" strike="noStrike" dirty="0">
                          <a:solidFill>
                            <a:schemeClr val="bg1"/>
                          </a:solidFill>
                          <a:effectLst/>
                        </a:rPr>
                        <a:t>Arising from non trip spend</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£6,253,000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£6,253,000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360000">
                <a:tc>
                  <a:txBody>
                    <a:bodyPr/>
                    <a:lstStyle/>
                    <a:p>
                      <a:pPr algn="l" fontAlgn="b"/>
                      <a:r>
                        <a:rPr lang="en-GB" sz="1100" b="1" u="none" strike="noStrike" dirty="0">
                          <a:solidFill>
                            <a:schemeClr val="bg1"/>
                          </a:solidFill>
                          <a:effectLst/>
                        </a:rPr>
                        <a:t>Total Direct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£138,532,000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£180,458,000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£318,990,000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nvGraphicFramePr>
        <p:xfrm>
          <a:off x="395534" y="4782960"/>
          <a:ext cx="8280153" cy="1566054"/>
        </p:xfrm>
        <a:graphic>
          <a:graphicData uri="http://schemas.openxmlformats.org/drawingml/2006/table">
            <a:tbl>
              <a:tblPr firstRow="1" bandRow="1">
                <a:tableStyleId>{7DF18680-E054-41AD-8BC1-D1AEF772440D}</a:tableStyleId>
              </a:tblPr>
              <a:tblGrid>
                <a:gridCol w="2797929">
                  <a:extLst>
                    <a:ext uri="{9D8B030D-6E8A-4147-A177-3AD203B41FA5}">
                      <a16:colId xmlns:a16="http://schemas.microsoft.com/office/drawing/2014/main" val="20000"/>
                    </a:ext>
                  </a:extLst>
                </a:gridCol>
                <a:gridCol w="1827476">
                  <a:extLst>
                    <a:ext uri="{9D8B030D-6E8A-4147-A177-3AD203B41FA5}">
                      <a16:colId xmlns:a16="http://schemas.microsoft.com/office/drawing/2014/main" val="20001"/>
                    </a:ext>
                  </a:extLst>
                </a:gridCol>
                <a:gridCol w="1827476">
                  <a:extLst>
                    <a:ext uri="{9D8B030D-6E8A-4147-A177-3AD203B41FA5}">
                      <a16:colId xmlns:a16="http://schemas.microsoft.com/office/drawing/2014/main" val="20002"/>
                    </a:ext>
                  </a:extLst>
                </a:gridCol>
                <a:gridCol w="1827272">
                  <a:extLst>
                    <a:ext uri="{9D8B030D-6E8A-4147-A177-3AD203B41FA5}">
                      <a16:colId xmlns:a16="http://schemas.microsoft.com/office/drawing/2014/main" val="20003"/>
                    </a:ext>
                  </a:extLst>
                </a:gridCol>
              </a:tblGrid>
              <a:tr h="486054">
                <a:tc>
                  <a:txBody>
                    <a:bodyPr/>
                    <a:lstStyle/>
                    <a:p>
                      <a:r>
                        <a:rPr lang="en-GB" sz="1200" dirty="0"/>
                        <a:t>Total business turnover supported by tourism activity</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marL="0" algn="l" defTabSz="914400" rtl="0" eaLnBrk="1" fontAlgn="b" latinLnBrk="0" hangingPunct="1"/>
                      <a:r>
                        <a:rPr lang="en-GB" sz="1100" b="1" u="none" strike="noStrike" kern="1200" dirty="0">
                          <a:solidFill>
                            <a:schemeClr val="bg1"/>
                          </a:solidFill>
                          <a:effectLst/>
                        </a:rPr>
                        <a:t>Direct</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£138,532,000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£180,458,000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£318,990,000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marL="0" algn="l" defTabSz="914400" rtl="0" eaLnBrk="1" fontAlgn="b" latinLnBrk="0" hangingPunct="1"/>
                      <a:r>
                        <a:rPr lang="en-GB" sz="1100" b="1" u="none" strike="noStrike" kern="1200" dirty="0">
                          <a:solidFill>
                            <a:schemeClr val="bg1"/>
                          </a:solidFill>
                          <a:effectLst/>
                        </a:rPr>
                        <a:t>Supplier and income induced</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£32,293,000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£31,587,000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£63,880,000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marL="0" algn="l" defTabSz="914400" rtl="0" eaLnBrk="1" fontAlgn="b" latinLnBrk="0" hangingPunct="1"/>
                      <a:r>
                        <a:rPr lang="en-GB" sz="1100" b="1" u="none" strike="noStrike" kern="1200" dirty="0">
                          <a:solidFill>
                            <a:schemeClr val="bg1"/>
                          </a:solidFill>
                          <a:effectLst/>
                        </a:rPr>
                        <a:t>Total</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£170,825,000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£212,045,000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£382,870,000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69131" y="3996408"/>
            <a:ext cx="8306556" cy="430887"/>
          </a:xfrm>
          <a:prstGeom prst="rect">
            <a:avLst/>
          </a:prstGeom>
        </p:spPr>
        <p:txBody>
          <a:bodyPr wrap="square">
            <a:spAutoFit/>
          </a:bodyPr>
          <a:lstStyle/>
          <a:p>
            <a:r>
              <a:rPr lang="en-GB" sz="1100" dirty="0"/>
              <a:t>*Adjustments have been made to recognise that some spending on retail and food and drink will fall within attractions or accommodation establishments.  It is assumed that 40% of travel spend will take place at the origin of the trip rather than at the destination. </a:t>
            </a:r>
          </a:p>
        </p:txBody>
      </p:sp>
    </p:spTree>
    <p:extLst>
      <p:ext uri="{BB962C8B-B14F-4D97-AF65-F5344CB8AC3E}">
        <p14:creationId xmlns:p14="http://schemas.microsoft.com/office/powerpoint/2010/main" val="1696855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Cotswold – Tourism related employment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nvGraphicFramePr>
        <p:xfrm>
          <a:off x="428338" y="1124744"/>
          <a:ext cx="8392134"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428338" y="2636912"/>
          <a:ext cx="8392134"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370162" y="908720"/>
            <a:ext cx="3044680"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Estimated actual employment</a:t>
            </a:r>
            <a:endParaRPr lang="en-GB" dirty="0">
              <a:solidFill>
                <a:schemeClr val="accent3">
                  <a:lumMod val="50000"/>
                </a:schemeClr>
              </a:solidFill>
            </a:endParaRPr>
          </a:p>
        </p:txBody>
      </p:sp>
      <p:sp>
        <p:nvSpPr>
          <p:cNvPr id="12" name="Rectangle 11"/>
          <p:cNvSpPr/>
          <p:nvPr/>
        </p:nvSpPr>
        <p:spPr>
          <a:xfrm>
            <a:off x="428338" y="2348880"/>
            <a:ext cx="4072462"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Full time equivalent  employment (FTE’s)</a:t>
            </a:r>
            <a:endParaRPr lang="en-GB" dirty="0">
              <a:solidFill>
                <a:schemeClr val="accent3">
                  <a:lumMod val="50000"/>
                </a:schemeClr>
              </a:solidFill>
            </a:endParaRPr>
          </a:p>
        </p:txBody>
      </p:sp>
      <p:graphicFrame>
        <p:nvGraphicFramePr>
          <p:cNvPr id="5" name="Table 4"/>
          <p:cNvGraphicFramePr>
            <a:graphicFrameLocks noGrp="1"/>
          </p:cNvGraphicFramePr>
          <p:nvPr/>
        </p:nvGraphicFramePr>
        <p:xfrm>
          <a:off x="431540" y="3977848"/>
          <a:ext cx="8388932" cy="2340058"/>
        </p:xfrm>
        <a:graphic>
          <a:graphicData uri="http://schemas.openxmlformats.org/drawingml/2006/table">
            <a:tbl>
              <a:tblPr firstRow="1" bandRow="1">
                <a:tableStyleId>{00A15C55-8517-42AA-B614-E9B94910E393}</a:tableStyleId>
              </a:tblPr>
              <a:tblGrid>
                <a:gridCol w="2097233">
                  <a:extLst>
                    <a:ext uri="{9D8B030D-6E8A-4147-A177-3AD203B41FA5}">
                      <a16:colId xmlns:a16="http://schemas.microsoft.com/office/drawing/2014/main" val="20000"/>
                    </a:ext>
                  </a:extLst>
                </a:gridCol>
                <a:gridCol w="2097233">
                  <a:extLst>
                    <a:ext uri="{9D8B030D-6E8A-4147-A177-3AD203B41FA5}">
                      <a16:colId xmlns:a16="http://schemas.microsoft.com/office/drawing/2014/main" val="20001"/>
                    </a:ext>
                  </a:extLst>
                </a:gridCol>
                <a:gridCol w="2097233">
                  <a:extLst>
                    <a:ext uri="{9D8B030D-6E8A-4147-A177-3AD203B41FA5}">
                      <a16:colId xmlns:a16="http://schemas.microsoft.com/office/drawing/2014/main" val="20002"/>
                    </a:ext>
                  </a:extLst>
                </a:gridCol>
                <a:gridCol w="2097233">
                  <a:extLst>
                    <a:ext uri="{9D8B030D-6E8A-4147-A177-3AD203B41FA5}">
                      <a16:colId xmlns:a16="http://schemas.microsoft.com/office/drawing/2014/main" val="20003"/>
                    </a:ext>
                  </a:extLst>
                </a:gridCol>
              </a:tblGrid>
              <a:tr h="242854">
                <a:tc>
                  <a:txBody>
                    <a:bodyPr/>
                    <a:lstStyle/>
                    <a:p>
                      <a:r>
                        <a:rPr lang="en-GB" sz="1200" dirty="0"/>
                        <a:t>Direct employment in businesses in receipt of visitor expenditure (FTE’s)</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242854">
                <a:tc>
                  <a:txBody>
                    <a:bodyPr/>
                    <a:lstStyle/>
                    <a:p>
                      <a:pPr algn="l" fontAlgn="b"/>
                      <a:r>
                        <a:rPr lang="en-GB" sz="1100" b="1" i="0" u="none" strike="noStrike" dirty="0">
                          <a:solidFill>
                            <a:schemeClr val="bg1"/>
                          </a:solidFill>
                          <a:effectLst/>
                          <a:latin typeface="Calibri"/>
                        </a:rPr>
                        <a:t>Accommodation</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611</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630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42854">
                <a:tc>
                  <a:txBody>
                    <a:bodyPr/>
                    <a:lstStyle/>
                    <a:p>
                      <a:pPr algn="l" fontAlgn="b"/>
                      <a:r>
                        <a:rPr lang="en-GB" sz="1100" b="1" i="0" u="none" strike="noStrike" dirty="0">
                          <a:solidFill>
                            <a:schemeClr val="bg1"/>
                          </a:solidFill>
                          <a:effectLst/>
                          <a:latin typeface="Calibri"/>
                        </a:rPr>
                        <a:t>Retailing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198</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430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627</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42854">
                <a:tc>
                  <a:txBody>
                    <a:bodyPr/>
                    <a:lstStyle/>
                    <a:p>
                      <a:pPr algn="l" fontAlgn="b"/>
                      <a:r>
                        <a:rPr lang="en-GB" sz="1100" b="1" i="0" u="none" strike="noStrike" dirty="0">
                          <a:solidFill>
                            <a:schemeClr val="bg1"/>
                          </a:solidFill>
                          <a:effectLst/>
                          <a:latin typeface="Calibri"/>
                        </a:rPr>
                        <a:t>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329</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869</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1,198</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42854">
                <a:tc>
                  <a:txBody>
                    <a:bodyPr/>
                    <a:lstStyle/>
                    <a:p>
                      <a:pPr algn="l" fontAlgn="b"/>
                      <a:r>
                        <a:rPr lang="en-GB" sz="1100" b="1" i="0" u="none" strike="noStrike" dirty="0">
                          <a:solidFill>
                            <a:schemeClr val="bg1"/>
                          </a:solidFill>
                          <a:effectLst/>
                          <a:latin typeface="Calibri"/>
                        </a:rPr>
                        <a:t>Attractions/entertainment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241</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461</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702</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42854">
                <a:tc>
                  <a:txBody>
                    <a:bodyPr/>
                    <a:lstStyle/>
                    <a:p>
                      <a:pPr algn="l" fontAlgn="b"/>
                      <a:r>
                        <a:rPr lang="en-GB" sz="1100" b="1" i="0" u="none" strike="noStrike" dirty="0">
                          <a:solidFill>
                            <a:schemeClr val="bg1"/>
                          </a:solidFill>
                          <a:effectLst/>
                          <a:latin typeface="Calibri"/>
                        </a:rPr>
                        <a:t>Transport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92</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117</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209</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42854">
                <a:tc>
                  <a:txBody>
                    <a:bodyPr/>
                    <a:lstStyle/>
                    <a:p>
                      <a:pPr algn="l" fontAlgn="b"/>
                      <a:r>
                        <a:rPr lang="en-GB" sz="1100" b="1" i="0" u="none" strike="noStrike" dirty="0">
                          <a:solidFill>
                            <a:schemeClr val="bg1"/>
                          </a:solidFill>
                          <a:effectLst/>
                          <a:latin typeface="Calibri"/>
                        </a:rPr>
                        <a:t>Arising from non trip spend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94</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42854">
                <a:tc>
                  <a:txBody>
                    <a:bodyPr/>
                    <a:lstStyle/>
                    <a:p>
                      <a:pPr algn="l" fontAlgn="b"/>
                      <a:r>
                        <a:rPr lang="en-GB" sz="1100" b="1" i="0" u="none" strike="noStrike" dirty="0">
                          <a:solidFill>
                            <a:schemeClr val="bg1"/>
                          </a:solidFill>
                          <a:effectLst/>
                          <a:latin typeface="Calibri"/>
                        </a:rPr>
                        <a:t>Total Direct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1,564</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1,896</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3,460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83829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74981" y="218487"/>
            <a:ext cx="6552728" cy="1231106"/>
          </a:xfrm>
          <a:prstGeom prst="rect">
            <a:avLst/>
          </a:prstGeom>
          <a:noFill/>
        </p:spPr>
        <p:txBody>
          <a:bodyPr wrap="square" rtlCol="0">
            <a:spAutoFit/>
          </a:bodyPr>
          <a:lstStyle/>
          <a:p>
            <a:pPr algn="ctr"/>
            <a:r>
              <a:rPr lang="en-GB" sz="3000" b="1" dirty="0">
                <a:solidFill>
                  <a:schemeClr val="accent3">
                    <a:lumMod val="50000"/>
                  </a:schemeClr>
                </a:solidFill>
              </a:rPr>
              <a:t>Value of Tourism 2022</a:t>
            </a:r>
          </a:p>
          <a:p>
            <a:pPr algn="ctr"/>
            <a:endParaRPr lang="en-GB" sz="1400" b="1" dirty="0">
              <a:solidFill>
                <a:schemeClr val="accent3">
                  <a:lumMod val="50000"/>
                </a:schemeClr>
              </a:solidFill>
            </a:endParaRPr>
          </a:p>
          <a:p>
            <a:pPr algn="ctr"/>
            <a:r>
              <a:rPr lang="en-GB" sz="3000" b="1" dirty="0">
                <a:solidFill>
                  <a:schemeClr val="accent3">
                    <a:lumMod val="50000"/>
                  </a:schemeClr>
                </a:solidFill>
              </a:rPr>
              <a:t>Forest of Dean</a:t>
            </a:r>
            <a:endParaRPr lang="en-GB" sz="3200" b="1" dirty="0">
              <a:solidFill>
                <a:schemeClr val="accent3">
                  <a:lumMod val="50000"/>
                </a:schemeClr>
              </a:solidFill>
            </a:endParaRPr>
          </a:p>
        </p:txBody>
      </p:sp>
      <p:graphicFrame>
        <p:nvGraphicFramePr>
          <p:cNvPr id="10" name="Table 9"/>
          <p:cNvGraphicFramePr>
            <a:graphicFrameLocks noGrp="1"/>
          </p:cNvGraphicFramePr>
          <p:nvPr/>
        </p:nvGraphicFramePr>
        <p:xfrm>
          <a:off x="1763688" y="1424829"/>
          <a:ext cx="5575314" cy="5143226"/>
        </p:xfrm>
        <a:graphic>
          <a:graphicData uri="http://schemas.openxmlformats.org/drawingml/2006/table">
            <a:tbl>
              <a:tblPr firstRow="1" bandRow="1">
                <a:tableStyleId>{00A15C55-8517-42AA-B614-E9B94910E393}</a:tableStyleId>
              </a:tblPr>
              <a:tblGrid>
                <a:gridCol w="2722666">
                  <a:extLst>
                    <a:ext uri="{9D8B030D-6E8A-4147-A177-3AD203B41FA5}">
                      <a16:colId xmlns:a16="http://schemas.microsoft.com/office/drawing/2014/main" val="20000"/>
                    </a:ext>
                  </a:extLst>
                </a:gridCol>
                <a:gridCol w="2852648">
                  <a:extLst>
                    <a:ext uri="{9D8B030D-6E8A-4147-A177-3AD203B41FA5}">
                      <a16:colId xmlns:a16="http://schemas.microsoft.com/office/drawing/2014/main" val="20001"/>
                    </a:ext>
                  </a:extLst>
                </a:gridCol>
              </a:tblGrid>
              <a:tr h="454838">
                <a:tc gridSpan="2">
                  <a:txBody>
                    <a:bodyPr/>
                    <a:lstStyle/>
                    <a:p>
                      <a:pPr algn="ctr"/>
                      <a:r>
                        <a:rPr lang="en-GB" sz="1600" dirty="0"/>
                        <a:t>Key</a:t>
                      </a:r>
                      <a:r>
                        <a:rPr lang="en-GB" sz="1600" baseline="0" dirty="0"/>
                        <a:t> Facts</a:t>
                      </a:r>
                      <a:endParaRPr lang="en-GB" sz="1600" dirty="0"/>
                    </a:p>
                  </a:txBody>
                  <a:tcPr anchor="ctr">
                    <a:solidFill>
                      <a:schemeClr val="accent3">
                        <a:lumMod val="50000"/>
                      </a:schemeClr>
                    </a:solidFill>
                  </a:tcPr>
                </a:tc>
                <a:tc hMerge="1">
                  <a:txBody>
                    <a:bodyPr/>
                    <a:lstStyle/>
                    <a:p>
                      <a:pPr algn="ctr"/>
                      <a:endParaRPr lang="en-GB" sz="1100" dirty="0"/>
                    </a:p>
                  </a:txBody>
                  <a:tcPr anchor="ctr"/>
                </a:tc>
                <a:extLst>
                  <a:ext uri="{0D108BD9-81ED-4DB2-BD59-A6C34878D82A}">
                    <a16:rowId xmlns:a16="http://schemas.microsoft.com/office/drawing/2014/main" val="10000"/>
                  </a:ext>
                </a:extLst>
              </a:tr>
              <a:tr h="390699">
                <a:tc>
                  <a:txBody>
                    <a:bodyPr/>
                    <a:lstStyle/>
                    <a:p>
                      <a:pPr algn="r" fontAlgn="b"/>
                      <a:r>
                        <a:rPr lang="en-GB" sz="1300" b="0" i="0" u="none" strike="noStrike">
                          <a:solidFill>
                            <a:srgbClr val="000000"/>
                          </a:solidFill>
                          <a:effectLst/>
                          <a:latin typeface="Calibri" panose="020F0502020204030204" pitchFamily="34" charset="0"/>
                        </a:rPr>
                        <a:t>305,000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 trips</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1"/>
                  </a:ext>
                </a:extLst>
              </a:tr>
              <a:tr h="390699">
                <a:tc>
                  <a:txBody>
                    <a:bodyPr/>
                    <a:lstStyle/>
                    <a:p>
                      <a:pPr algn="r" fontAlgn="b"/>
                      <a:r>
                        <a:rPr lang="en-GB" sz="1300" b="0" i="0" u="none" strike="noStrike">
                          <a:solidFill>
                            <a:srgbClr val="000000"/>
                          </a:solidFill>
                          <a:effectLst/>
                          <a:latin typeface="Calibri" panose="020F0502020204030204" pitchFamily="34" charset="0"/>
                        </a:rPr>
                        <a:t>1,014,000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Staying visitor nights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2"/>
                  </a:ext>
                </a:extLst>
              </a:tr>
              <a:tr h="390699">
                <a:tc>
                  <a:txBody>
                    <a:bodyPr/>
                    <a:lstStyle/>
                    <a:p>
                      <a:pPr algn="r" fontAlgn="b"/>
                      <a:r>
                        <a:rPr lang="en-GB" sz="1300" b="0" i="0" u="none" strike="noStrike">
                          <a:solidFill>
                            <a:srgbClr val="000000"/>
                          </a:solidFill>
                          <a:effectLst/>
                          <a:latin typeface="Calibri" panose="020F0502020204030204" pitchFamily="34" charset="0"/>
                        </a:rPr>
                        <a:t>£68,366,000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a:t>
                      </a:r>
                      <a:r>
                        <a:rPr lang="en-GB" sz="1300" b="0" i="0" u="none" strike="noStrike" baseline="0" dirty="0">
                          <a:solidFill>
                            <a:srgbClr val="000000"/>
                          </a:solidFill>
                          <a:effectLst/>
                          <a:latin typeface="Calibri"/>
                        </a:rPr>
                        <a:t> </a:t>
                      </a:r>
                      <a:r>
                        <a:rPr lang="en-GB" sz="1300" b="0" i="0" u="none" strike="noStrike" dirty="0">
                          <a:solidFill>
                            <a:srgbClr val="000000"/>
                          </a:solidFill>
                          <a:effectLst/>
                          <a:latin typeface="Calibri"/>
                        </a:rPr>
                        <a:t>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3"/>
                  </a:ext>
                </a:extLst>
              </a:tr>
              <a:tr h="390699">
                <a:tc>
                  <a:txBody>
                    <a:bodyPr/>
                    <a:lstStyle/>
                    <a:p>
                      <a:pPr algn="r" fontAlgn="b"/>
                      <a:r>
                        <a:rPr lang="en-GB" sz="1300" b="0" i="0" u="none" strike="noStrike">
                          <a:solidFill>
                            <a:srgbClr val="000000"/>
                          </a:solidFill>
                          <a:effectLst/>
                          <a:latin typeface="Calibri" panose="020F0502020204030204" pitchFamily="34" charset="0"/>
                        </a:rPr>
                        <a:t>1,962,000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Day visits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4"/>
                  </a:ext>
                </a:extLst>
              </a:tr>
              <a:tr h="390699">
                <a:tc>
                  <a:txBody>
                    <a:bodyPr/>
                    <a:lstStyle/>
                    <a:p>
                      <a:pPr algn="r" fontAlgn="b"/>
                      <a:r>
                        <a:rPr lang="en-GB" sz="1300" b="0" i="0" u="none" strike="noStrike">
                          <a:solidFill>
                            <a:srgbClr val="000000"/>
                          </a:solidFill>
                          <a:effectLst/>
                          <a:latin typeface="Calibri" panose="020F0502020204030204" pitchFamily="34" charset="0"/>
                        </a:rPr>
                        <a:t>£71,713,000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Day visitor 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5"/>
                  </a:ext>
                </a:extLst>
              </a:tr>
              <a:tr h="390699">
                <a:tc>
                  <a:txBody>
                    <a:bodyPr/>
                    <a:lstStyle/>
                    <a:p>
                      <a:pPr algn="r" fontAlgn="b"/>
                      <a:r>
                        <a:rPr lang="en-GB" sz="1300" b="0" i="0" u="none" strike="noStrike">
                          <a:solidFill>
                            <a:srgbClr val="000000"/>
                          </a:solidFill>
                          <a:effectLst/>
                          <a:latin typeface="Calibri" panose="020F0502020204030204" pitchFamily="34" charset="0"/>
                        </a:rPr>
                        <a:t>£140,079,000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Direct visitor spend</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6"/>
                  </a:ext>
                </a:extLst>
              </a:tr>
              <a:tr h="390699">
                <a:tc>
                  <a:txBody>
                    <a:bodyPr/>
                    <a:lstStyle/>
                    <a:p>
                      <a:pPr algn="r" fontAlgn="b"/>
                      <a:r>
                        <a:rPr lang="en-GB" sz="1300" b="0" i="0" u="none" strike="noStrike">
                          <a:solidFill>
                            <a:srgbClr val="000000"/>
                          </a:solidFill>
                          <a:effectLst/>
                          <a:latin typeface="Calibri" panose="020F0502020204030204" pitchFamily="34" charset="0"/>
                        </a:rPr>
                        <a:t>£4,948,000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Other related</a:t>
                      </a:r>
                      <a:r>
                        <a:rPr lang="en-GB" sz="1300" b="0" i="0" u="none" strike="noStrike" baseline="0" dirty="0">
                          <a:solidFill>
                            <a:srgbClr val="000000"/>
                          </a:solidFill>
                          <a:effectLst/>
                          <a:latin typeface="Calibri"/>
                        </a:rPr>
                        <a:t> spend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7"/>
                  </a:ext>
                </a:extLst>
              </a:tr>
              <a:tr h="390699">
                <a:tc>
                  <a:txBody>
                    <a:bodyPr/>
                    <a:lstStyle/>
                    <a:p>
                      <a:pPr algn="r" fontAlgn="b"/>
                      <a:r>
                        <a:rPr lang="en-GB" sz="1300" b="0" i="0" u="none" strike="noStrike">
                          <a:solidFill>
                            <a:srgbClr val="000000"/>
                          </a:solidFill>
                          <a:effectLst/>
                          <a:latin typeface="Calibri" panose="020F0502020204030204" pitchFamily="34" charset="0"/>
                        </a:rPr>
                        <a:t>£145,027,000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VISITOR RELATED SPEND</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8"/>
                  </a:ext>
                </a:extLst>
              </a:tr>
              <a:tr h="390699">
                <a:tc>
                  <a:txBody>
                    <a:bodyPr/>
                    <a:lstStyle/>
                    <a:p>
                      <a:pPr algn="r" fontAlgn="b"/>
                      <a:r>
                        <a:rPr lang="en-GB" sz="1300" b="0" i="0" u="none" strike="noStrike">
                          <a:solidFill>
                            <a:srgbClr val="000000"/>
                          </a:solidFill>
                          <a:effectLst/>
                          <a:latin typeface="Calibri" panose="020F0502020204030204" pitchFamily="34" charset="0"/>
                        </a:rPr>
                        <a:t>£162,900,000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BUSINESS TURNOVER SUPPORTED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9"/>
                  </a:ext>
                </a:extLst>
              </a:tr>
              <a:tr h="390699">
                <a:tc>
                  <a:txBody>
                    <a:bodyPr/>
                    <a:lstStyle/>
                    <a:p>
                      <a:pPr algn="r" fontAlgn="b"/>
                      <a:r>
                        <a:rPr lang="en-GB" sz="1300" b="0" i="0" u="none" strike="noStrike">
                          <a:solidFill>
                            <a:srgbClr val="000000"/>
                          </a:solidFill>
                          <a:effectLst/>
                          <a:latin typeface="Calibri" panose="020F0502020204030204" pitchFamily="34" charset="0"/>
                        </a:rPr>
                        <a:t>2,514</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Estimated</a:t>
                      </a:r>
                      <a:r>
                        <a:rPr lang="en-GB" sz="1300" b="0" i="0" u="none" strike="noStrike" baseline="0" dirty="0">
                          <a:solidFill>
                            <a:srgbClr val="000000"/>
                          </a:solidFill>
                          <a:effectLst/>
                          <a:latin typeface="Calibri"/>
                        </a:rPr>
                        <a:t> actual employment</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10"/>
                  </a:ext>
                </a:extLst>
              </a:tr>
              <a:tr h="390699">
                <a:tc>
                  <a:txBody>
                    <a:bodyPr/>
                    <a:lstStyle/>
                    <a:p>
                      <a:pPr algn="r" fontAlgn="b"/>
                      <a:r>
                        <a:rPr lang="en-GB" sz="1300" b="0" i="0" u="none" strike="noStrike">
                          <a:solidFill>
                            <a:srgbClr val="000000"/>
                          </a:solidFill>
                          <a:effectLst/>
                          <a:latin typeface="Calibri" panose="020F0502020204030204" pitchFamily="34" charset="0"/>
                        </a:rPr>
                        <a:t>1,816</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FTE</a:t>
                      </a:r>
                      <a:r>
                        <a:rPr lang="en-GB" sz="1300" b="0" i="0" u="none" strike="noStrike" baseline="0" dirty="0">
                          <a:solidFill>
                            <a:srgbClr val="000000"/>
                          </a:solidFill>
                          <a:effectLst/>
                          <a:latin typeface="Calibri"/>
                        </a:rPr>
                        <a:t> employment</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11"/>
                  </a:ext>
                </a:extLst>
              </a:tr>
              <a:tr h="390699">
                <a:tc>
                  <a:txBody>
                    <a:bodyPr/>
                    <a:lstStyle/>
                    <a:p>
                      <a:pPr algn="r" fontAlgn="b"/>
                      <a:r>
                        <a:rPr lang="en-GB" sz="1300" b="0" i="0" u="none" strike="noStrike" dirty="0">
                          <a:solidFill>
                            <a:srgbClr val="000000"/>
                          </a:solidFill>
                          <a:effectLst/>
                          <a:latin typeface="Calibri" panose="020F0502020204030204" pitchFamily="34" charset="0"/>
                        </a:rPr>
                        <a:t>7%</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Proportion of all employment</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61805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Forest of Dean - Staying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250825" y="3428997"/>
          <a:ext cx="8605488" cy="2161014"/>
        </p:xfrm>
        <a:graphic>
          <a:graphicData uri="http://schemas.openxmlformats.org/drawingml/2006/table">
            <a:tbl>
              <a:tblPr firstRow="1" bandRow="1">
                <a:tableStyleId>{00A15C55-8517-42AA-B614-E9B94910E393}</a:tableStyleId>
              </a:tblPr>
              <a:tblGrid>
                <a:gridCol w="1811682">
                  <a:extLst>
                    <a:ext uri="{9D8B030D-6E8A-4147-A177-3AD203B41FA5}">
                      <a16:colId xmlns:a16="http://schemas.microsoft.com/office/drawing/2014/main" val="20000"/>
                    </a:ext>
                  </a:extLst>
                </a:gridCol>
                <a:gridCol w="1132301">
                  <a:extLst>
                    <a:ext uri="{9D8B030D-6E8A-4147-A177-3AD203B41FA5}">
                      <a16:colId xmlns:a16="http://schemas.microsoft.com/office/drawing/2014/main" val="20001"/>
                    </a:ext>
                  </a:extLst>
                </a:gridCol>
                <a:gridCol w="1132301">
                  <a:extLst>
                    <a:ext uri="{9D8B030D-6E8A-4147-A177-3AD203B41FA5}">
                      <a16:colId xmlns:a16="http://schemas.microsoft.com/office/drawing/2014/main" val="20002"/>
                    </a:ext>
                  </a:extLst>
                </a:gridCol>
                <a:gridCol w="1132301">
                  <a:extLst>
                    <a:ext uri="{9D8B030D-6E8A-4147-A177-3AD203B41FA5}">
                      <a16:colId xmlns:a16="http://schemas.microsoft.com/office/drawing/2014/main" val="20003"/>
                    </a:ext>
                  </a:extLst>
                </a:gridCol>
                <a:gridCol w="1132301">
                  <a:extLst>
                    <a:ext uri="{9D8B030D-6E8A-4147-A177-3AD203B41FA5}">
                      <a16:colId xmlns:a16="http://schemas.microsoft.com/office/drawing/2014/main" val="20004"/>
                    </a:ext>
                  </a:extLst>
                </a:gridCol>
                <a:gridCol w="1132301">
                  <a:extLst>
                    <a:ext uri="{9D8B030D-6E8A-4147-A177-3AD203B41FA5}">
                      <a16:colId xmlns:a16="http://schemas.microsoft.com/office/drawing/2014/main" val="20005"/>
                    </a:ext>
                  </a:extLst>
                </a:gridCol>
                <a:gridCol w="1132301">
                  <a:extLst>
                    <a:ext uri="{9D8B030D-6E8A-4147-A177-3AD203B41FA5}">
                      <a16:colId xmlns:a16="http://schemas.microsoft.com/office/drawing/2014/main" val="20006"/>
                    </a:ext>
                  </a:extLst>
                </a:gridCol>
              </a:tblGrid>
              <a:tr h="433974">
                <a:tc>
                  <a:txBody>
                    <a:bodyPr/>
                    <a:lstStyle/>
                    <a:p>
                      <a:r>
                        <a:rPr lang="en-GB" sz="1100" dirty="0"/>
                        <a:t>Area</a:t>
                      </a:r>
                    </a:p>
                  </a:txBody>
                  <a:tcPr anchor="ctr">
                    <a:solidFill>
                      <a:schemeClr val="accent3">
                        <a:lumMod val="50000"/>
                      </a:schemeClr>
                    </a:solidFill>
                  </a:tcPr>
                </a:tc>
                <a:tc>
                  <a:txBody>
                    <a:bodyPr/>
                    <a:lstStyle/>
                    <a:p>
                      <a:pPr algn="ctr"/>
                      <a:r>
                        <a:rPr lang="en-GB" sz="1050" dirty="0"/>
                        <a:t>Domestic trips (000’s)</a:t>
                      </a:r>
                    </a:p>
                  </a:txBody>
                  <a:tcPr anchor="ctr">
                    <a:solidFill>
                      <a:schemeClr val="accent3">
                        <a:lumMod val="50000"/>
                      </a:schemeClr>
                    </a:solidFill>
                  </a:tcPr>
                </a:tc>
                <a:tc>
                  <a:txBody>
                    <a:bodyPr/>
                    <a:lstStyle/>
                    <a:p>
                      <a:pPr algn="ctr"/>
                      <a:r>
                        <a:rPr lang="en-GB" sz="1050" dirty="0"/>
                        <a:t>Overseas trips (000’s)</a:t>
                      </a:r>
                    </a:p>
                  </a:txBody>
                  <a:tcPr anchor="ct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Domestic nights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(000’s) </a:t>
                      </a:r>
                    </a:p>
                  </a:txBody>
                  <a:tcPr anchor="ctr">
                    <a:solidFill>
                      <a:schemeClr val="accent3">
                        <a:lumMod val="50000"/>
                      </a:schemeClr>
                    </a:solidFill>
                  </a:tcPr>
                </a:tc>
                <a:tc>
                  <a:txBody>
                    <a:bodyPr/>
                    <a:lstStyle/>
                    <a:p>
                      <a:pPr algn="ctr"/>
                      <a:r>
                        <a:rPr lang="en-GB" sz="1050" dirty="0"/>
                        <a:t>Overseas nights</a:t>
                      </a:r>
                    </a:p>
                    <a:p>
                      <a:pPr algn="ctr"/>
                      <a:r>
                        <a:rPr lang="en-GB" sz="1050" dirty="0"/>
                        <a:t>(000’s)</a:t>
                      </a:r>
                    </a:p>
                  </a:txBody>
                  <a:tcPr anchor="ctr">
                    <a:solidFill>
                      <a:schemeClr val="accent3">
                        <a:lumMod val="50000"/>
                      </a:schemeClr>
                    </a:solidFill>
                  </a:tcPr>
                </a:tc>
                <a:tc>
                  <a:txBody>
                    <a:bodyPr/>
                    <a:lstStyle/>
                    <a:p>
                      <a:pPr algn="ctr"/>
                      <a:r>
                        <a:rPr lang="en-GB" sz="1050" dirty="0"/>
                        <a:t>Domestic spend</a:t>
                      </a:r>
                    </a:p>
                    <a:p>
                      <a:pPr algn="ctr"/>
                      <a:r>
                        <a:rPr lang="en-GB" sz="1050" dirty="0"/>
                        <a:t>(millions)</a:t>
                      </a:r>
                    </a:p>
                  </a:txBody>
                  <a:tcPr anchor="ctr">
                    <a:solidFill>
                      <a:schemeClr val="accent3">
                        <a:lumMod val="50000"/>
                      </a:schemeClr>
                    </a:solidFill>
                  </a:tcPr>
                </a:tc>
                <a:tc>
                  <a:txBody>
                    <a:bodyPr/>
                    <a:lstStyle/>
                    <a:p>
                      <a:pPr algn="ctr"/>
                      <a:r>
                        <a:rPr lang="en-GB" sz="1050" dirty="0"/>
                        <a:t>Overseas spend</a:t>
                      </a:r>
                    </a:p>
                    <a:p>
                      <a:pPr algn="ctr"/>
                      <a:r>
                        <a:rPr lang="en-GB" sz="1050" dirty="0"/>
                        <a:t>(millions)</a:t>
                      </a:r>
                    </a:p>
                  </a:txBody>
                  <a:tcPr anchor="ctr">
                    <a:solidFill>
                      <a:schemeClr val="accent3">
                        <a:lumMod val="50000"/>
                      </a:schemeClr>
                    </a:solidFill>
                  </a:tcPr>
                </a:tc>
                <a:extLst>
                  <a:ext uri="{0D108BD9-81ED-4DB2-BD59-A6C34878D82A}">
                    <a16:rowId xmlns:a16="http://schemas.microsoft.com/office/drawing/2014/main" val="10000"/>
                  </a:ext>
                </a:extLst>
              </a:tr>
              <a:tr h="287840">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326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724</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311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£59</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£25</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87840">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512</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1,236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449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£104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87840">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270</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35</a:t>
                      </a:r>
                    </a:p>
                  </a:txBody>
                  <a:tcPr marL="7620" marR="7620" marT="7620" marB="0" anchor="ctr">
                    <a:solidFill>
                      <a:schemeClr val="accent3">
                        <a:lumMod val="50000"/>
                      </a:schemeClr>
                    </a:solidFill>
                  </a:tcPr>
                </a:tc>
                <a:tc>
                  <a:txBody>
                    <a:bodyPr/>
                    <a:lstStyle/>
                    <a:p>
                      <a:pPr algn="ctr" rtl="0" fontAlgn="ctr"/>
                      <a:r>
                        <a:rPr lang="en-GB" sz="1100" b="1" i="0" u="none" strike="noStrike">
                          <a:solidFill>
                            <a:schemeClr val="bg1"/>
                          </a:solidFill>
                          <a:effectLst/>
                          <a:latin typeface="Calibri" panose="020F0502020204030204" pitchFamily="34" charset="0"/>
                        </a:rPr>
                        <a:t>683</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331</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£45</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£23</a:t>
                      </a:r>
                    </a:p>
                  </a:txBody>
                  <a:tcPr marL="7620" marR="7620" marT="7620" marB="0" anchor="ctr">
                    <a:solidFill>
                      <a:schemeClr val="accent3">
                        <a:lumMod val="50000"/>
                      </a:schemeClr>
                    </a:solidFill>
                  </a:tcPr>
                </a:tc>
                <a:extLst>
                  <a:ext uri="{0D108BD9-81ED-4DB2-BD59-A6C34878D82A}">
                    <a16:rowId xmlns:a16="http://schemas.microsoft.com/office/drawing/2014/main" val="10003"/>
                  </a:ext>
                </a:extLst>
              </a:tr>
              <a:tr h="287840">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46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633</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298</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87840">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244</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542</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£18</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87840">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276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38</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624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235</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£47</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£19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27037" y="836712"/>
          <a:ext cx="3104804" cy="2351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2915816" y="836712"/>
          <a:ext cx="3131840" cy="2351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974953" y="836712"/>
          <a:ext cx="3169047" cy="2351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4327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Forest of Dean - Staying visits by accommodation type</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343742" y="980728"/>
          <a:ext cx="8456516" cy="2808312"/>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76112">
                <a:tc>
                  <a:txBody>
                    <a:bodyPr/>
                    <a:lstStyle/>
                    <a:p>
                      <a:pPr algn="l"/>
                      <a:r>
                        <a:rPr lang="en-GB" sz="1100" dirty="0"/>
                        <a:t>Domestic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302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35,300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£8,117,000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302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58,900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176,000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£17,784,000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302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56,500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£8,455,000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302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£49,000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302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16,800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£1,724,000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302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302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2,500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£255,000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302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302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2,300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£502,000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302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97,800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214,000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£8,365,000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302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270,000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683,000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£45,251,000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nvGraphicFramePr>
        <p:xfrm>
          <a:off x="336414" y="4005064"/>
          <a:ext cx="8456516" cy="2664128"/>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16000">
                <a:tc>
                  <a:txBody>
                    <a:bodyPr/>
                    <a:lstStyle/>
                    <a:p>
                      <a:pPr algn="l"/>
                      <a:r>
                        <a:rPr lang="en-GB" sz="1100" dirty="0"/>
                        <a:t>Overseas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160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6,100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£3,264,000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160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3,200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40,000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£2,633,000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160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3,800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£946,000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45048">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160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122,000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£8,695,000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160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160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£383,000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160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160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2,200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£654,000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160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13,200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123,000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£6,538,000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160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331,000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£23,115,000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27042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Forest of Dean - Day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1979712" y="3573016"/>
          <a:ext cx="4680521" cy="2224042"/>
        </p:xfrm>
        <a:graphic>
          <a:graphicData uri="http://schemas.openxmlformats.org/drawingml/2006/table">
            <a:tbl>
              <a:tblPr firstRow="1" bandRow="1">
                <a:tableStyleId>{00A15C55-8517-42AA-B614-E9B94910E393}</a:tableStyleId>
              </a:tblPr>
              <a:tblGrid>
                <a:gridCol w="2080231">
                  <a:extLst>
                    <a:ext uri="{9D8B030D-6E8A-4147-A177-3AD203B41FA5}">
                      <a16:colId xmlns:a16="http://schemas.microsoft.com/office/drawing/2014/main" val="20000"/>
                    </a:ext>
                  </a:extLst>
                </a:gridCol>
                <a:gridCol w="1300145">
                  <a:extLst>
                    <a:ext uri="{9D8B030D-6E8A-4147-A177-3AD203B41FA5}">
                      <a16:colId xmlns:a16="http://schemas.microsoft.com/office/drawing/2014/main" val="20001"/>
                    </a:ext>
                  </a:extLst>
                </a:gridCol>
                <a:gridCol w="1300145">
                  <a:extLst>
                    <a:ext uri="{9D8B030D-6E8A-4147-A177-3AD203B41FA5}">
                      <a16:colId xmlns:a16="http://schemas.microsoft.com/office/drawing/2014/main" val="20002"/>
                    </a:ext>
                  </a:extLst>
                </a:gridCol>
              </a:tblGrid>
              <a:tr h="446632">
                <a:tc>
                  <a:txBody>
                    <a:bodyPr/>
                    <a:lstStyle/>
                    <a:p>
                      <a:r>
                        <a:rPr lang="en-GB" sz="1100" dirty="0"/>
                        <a:t>Area</a:t>
                      </a:r>
                    </a:p>
                  </a:txBody>
                  <a:tcPr anchor="ctr">
                    <a:solidFill>
                      <a:schemeClr val="accent3">
                        <a:lumMod val="50000"/>
                      </a:schemeClr>
                    </a:solidFill>
                  </a:tcPr>
                </a:tc>
                <a:tc>
                  <a:txBody>
                    <a:bodyPr/>
                    <a:lstStyle/>
                    <a:p>
                      <a:pPr algn="ctr"/>
                      <a:r>
                        <a:rPr lang="en-GB" sz="1050" dirty="0"/>
                        <a:t>Day visits</a:t>
                      </a:r>
                    </a:p>
                  </a:txBody>
                  <a:tcPr anchor="ctr">
                    <a:solidFill>
                      <a:schemeClr val="accent3">
                        <a:lumMod val="50000"/>
                      </a:schemeClr>
                    </a:solidFill>
                  </a:tcPr>
                </a:tc>
                <a:tc>
                  <a:txBody>
                    <a:bodyPr/>
                    <a:lstStyle/>
                    <a:p>
                      <a:pPr algn="ctr"/>
                      <a:r>
                        <a:rPr lang="en-GB" sz="1050" dirty="0"/>
                        <a:t>Day visit spend</a:t>
                      </a:r>
                    </a:p>
                  </a:txBody>
                  <a:tcPr anchor="ctr">
                    <a:solidFill>
                      <a:schemeClr val="accent3">
                        <a:lumMod val="50000"/>
                      </a:schemeClr>
                    </a:solidFill>
                  </a:tcPr>
                </a:tc>
                <a:extLst>
                  <a:ext uri="{0D108BD9-81ED-4DB2-BD59-A6C34878D82A}">
                    <a16:rowId xmlns:a16="http://schemas.microsoft.com/office/drawing/2014/main" val="10000"/>
                  </a:ext>
                </a:extLst>
              </a:tr>
              <a:tr h="296235">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£73.5</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96235">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5.5</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£193.5</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96235">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2.0</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£71.7</a:t>
                      </a:r>
                    </a:p>
                  </a:txBody>
                  <a:tcPr marL="7620" marR="7620" marT="7620" marB="0" anchor="ctr">
                    <a:solidFill>
                      <a:schemeClr val="accent3">
                        <a:lumMod val="50000"/>
                      </a:schemeClr>
                    </a:solidFill>
                  </a:tcPr>
                </a:tc>
                <a:extLst>
                  <a:ext uri="{0D108BD9-81ED-4DB2-BD59-A6C34878D82A}">
                    <a16:rowId xmlns:a16="http://schemas.microsoft.com/office/drawing/2014/main" val="10003"/>
                  </a:ext>
                </a:extLst>
              </a:tr>
              <a:tr h="296235">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£130.9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96235">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£90.2</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96235">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£60.4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395288" y="908720"/>
          <a:ext cx="3572929" cy="2656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4932040" y="908720"/>
          <a:ext cx="3572929" cy="2656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3879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Forest of Dean - Day visits by location</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nvGraphicFramePr>
        <p:xfrm>
          <a:off x="70519" y="2708920"/>
          <a:ext cx="453720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nvGraphicFramePr>
        <p:xfrm>
          <a:off x="4607719" y="2708920"/>
          <a:ext cx="453720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1559719" y="1412776"/>
          <a:ext cx="6096000" cy="74168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dirty="0"/>
                        <a:t>Total day visits</a:t>
                      </a:r>
                    </a:p>
                  </a:txBody>
                  <a:tcPr>
                    <a:solidFill>
                      <a:schemeClr val="accent3">
                        <a:lumMod val="50000"/>
                      </a:schemeClr>
                    </a:solidFill>
                  </a:tcPr>
                </a:tc>
                <a:tc>
                  <a:txBody>
                    <a:bodyPr/>
                    <a:lstStyle/>
                    <a:p>
                      <a:pPr algn="ctr"/>
                      <a:r>
                        <a:rPr lang="en-GB" dirty="0"/>
                        <a:t>Total day visit spend</a:t>
                      </a:r>
                    </a:p>
                  </a:txBody>
                  <a:tcPr>
                    <a:solidFill>
                      <a:schemeClr val="accent3">
                        <a:lumMod val="50000"/>
                      </a:schemeClr>
                    </a:solidFill>
                  </a:tcPr>
                </a:tc>
                <a:extLst>
                  <a:ext uri="{0D108BD9-81ED-4DB2-BD59-A6C34878D82A}">
                    <a16:rowId xmlns:a16="http://schemas.microsoft.com/office/drawing/2014/main" val="10000"/>
                  </a:ext>
                </a:extLst>
              </a:tr>
              <a:tr h="370840">
                <a:tc>
                  <a:txBody>
                    <a:bodyPr/>
                    <a:lstStyle/>
                    <a:p>
                      <a:pPr algn="ctr" fontAlgn="b"/>
                      <a:r>
                        <a:rPr lang="en-GB" sz="1800" b="0" i="0" u="none" strike="noStrike" dirty="0">
                          <a:solidFill>
                            <a:srgbClr val="000000"/>
                          </a:solidFill>
                          <a:effectLst/>
                          <a:latin typeface="Calibri"/>
                        </a:rPr>
                        <a:t>1,962,00	</a:t>
                      </a:r>
                    </a:p>
                  </a:txBody>
                  <a:tcPr marL="9525" marR="9525" marT="9525" marB="0" anchor="ctr">
                    <a:solidFill>
                      <a:schemeClr val="accent3">
                        <a:lumMod val="40000"/>
                        <a:lumOff val="60000"/>
                      </a:schemeClr>
                    </a:solidFill>
                  </a:tcPr>
                </a:tc>
                <a:tc>
                  <a:txBody>
                    <a:bodyPr/>
                    <a:lstStyle/>
                    <a:p>
                      <a:pPr algn="ctr" fontAlgn="b"/>
                      <a:r>
                        <a:rPr lang="en-GB" sz="1800" b="0" i="0" u="none" strike="noStrike" dirty="0">
                          <a:solidFill>
                            <a:srgbClr val="000000"/>
                          </a:solidFill>
                          <a:effectLst/>
                          <a:latin typeface="Calibri"/>
                        </a:rPr>
                        <a:t>£71,713,000</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298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Gloucestershire - Key facts at a glance</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extLst>
              <p:ext uri="{D42A27DB-BD31-4B8C-83A1-F6EECF244321}">
                <p14:modId xmlns:p14="http://schemas.microsoft.com/office/powerpoint/2010/main" val="1241546518"/>
              </p:ext>
            </p:extLst>
          </p:nvPr>
        </p:nvGraphicFramePr>
        <p:xfrm>
          <a:off x="250825" y="836712"/>
          <a:ext cx="2881015" cy="3132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extLst>
              <p:ext uri="{D42A27DB-BD31-4B8C-83A1-F6EECF244321}">
                <p14:modId xmlns:p14="http://schemas.microsoft.com/office/powerpoint/2010/main" val="2784455169"/>
              </p:ext>
            </p:extLst>
          </p:nvPr>
        </p:nvGraphicFramePr>
        <p:xfrm>
          <a:off x="5940152" y="1196752"/>
          <a:ext cx="2881015"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Diagram 19"/>
          <p:cNvGraphicFramePr/>
          <p:nvPr>
            <p:extLst>
              <p:ext uri="{D42A27DB-BD31-4B8C-83A1-F6EECF244321}">
                <p14:modId xmlns:p14="http://schemas.microsoft.com/office/powerpoint/2010/main" val="3186066874"/>
              </p:ext>
            </p:extLst>
          </p:nvPr>
        </p:nvGraphicFramePr>
        <p:xfrm>
          <a:off x="3707905" y="836712"/>
          <a:ext cx="1656184" cy="15841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Right Arrow 14"/>
          <p:cNvSpPr/>
          <p:nvPr/>
        </p:nvSpPr>
        <p:spPr>
          <a:xfrm>
            <a:off x="5385792" y="1397489"/>
            <a:ext cx="504056" cy="360040"/>
          </a:xfrm>
          <a:prstGeom prst="rightArrow">
            <a:avLst/>
          </a:prstGeom>
          <a:solidFill>
            <a:schemeClr val="accent3">
              <a:lumMod val="50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sp>
        <p:nvSpPr>
          <p:cNvPr id="22" name="Right Arrow 21"/>
          <p:cNvSpPr/>
          <p:nvPr/>
        </p:nvSpPr>
        <p:spPr>
          <a:xfrm rot="10800000">
            <a:off x="3203848" y="1397489"/>
            <a:ext cx="504056" cy="360040"/>
          </a:xfrm>
          <a:prstGeom prst="rightArrow">
            <a:avLst/>
          </a:prstGeom>
          <a:solidFill>
            <a:schemeClr val="accent3">
              <a:lumMod val="50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sp>
        <p:nvSpPr>
          <p:cNvPr id="25" name="Rectangle 24"/>
          <p:cNvSpPr/>
          <p:nvPr/>
        </p:nvSpPr>
        <p:spPr>
          <a:xfrm>
            <a:off x="7136720" y="3104963"/>
            <a:ext cx="1656184" cy="864097"/>
          </a:xfrm>
          <a:prstGeom prst="rect">
            <a:avLst/>
          </a:prstGeom>
          <a:solidFill>
            <a:schemeClr val="accent3"/>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a:p>
          <a:p>
            <a:pPr lvl="0" algn="ctr" defTabSz="622300">
              <a:lnSpc>
                <a:spcPct val="90000"/>
              </a:lnSpc>
              <a:spcBef>
                <a:spcPct val="0"/>
              </a:spcBef>
              <a:spcAft>
                <a:spcPct val="35000"/>
              </a:spcAft>
            </a:pPr>
            <a:endParaRPr lang="en-GB" sz="1400" b="1" kern="1200" dirty="0"/>
          </a:p>
          <a:p>
            <a:pPr lvl="0" algn="ctr" defTabSz="622300">
              <a:lnSpc>
                <a:spcPct val="90000"/>
              </a:lnSpc>
              <a:spcBef>
                <a:spcPct val="0"/>
              </a:spcBef>
              <a:spcAft>
                <a:spcPct val="35000"/>
              </a:spcAft>
            </a:pPr>
            <a:r>
              <a:rPr lang="en-GB" sz="1400" b="1" kern="1200" dirty="0">
                <a:solidFill>
                  <a:schemeClr val="tx1"/>
                </a:solidFill>
              </a:rPr>
              <a:t>Friends and relatives spend (non-visitor)</a:t>
            </a:r>
          </a:p>
          <a:p>
            <a:pPr lvl="0" algn="ctr" defTabSz="622300">
              <a:lnSpc>
                <a:spcPct val="90000"/>
              </a:lnSpc>
              <a:spcBef>
                <a:spcPct val="0"/>
              </a:spcBef>
              <a:spcAft>
                <a:spcPct val="35000"/>
              </a:spcAft>
            </a:pPr>
            <a:r>
              <a:rPr lang="en-GB" sz="1400" b="1" dirty="0"/>
              <a:t>£35,420,000</a:t>
            </a:r>
          </a:p>
          <a:p>
            <a:pPr lvl="0" algn="ctr" defTabSz="622300">
              <a:lnSpc>
                <a:spcPct val="90000"/>
              </a:lnSpc>
              <a:spcBef>
                <a:spcPct val="0"/>
              </a:spcBef>
              <a:spcAft>
                <a:spcPct val="35000"/>
              </a:spcAft>
            </a:pPr>
            <a:endParaRPr lang="en-GB" sz="1400" b="1" kern="1200" dirty="0"/>
          </a:p>
          <a:p>
            <a:pPr lvl="0" algn="ctr" defTabSz="622300">
              <a:lnSpc>
                <a:spcPct val="90000"/>
              </a:lnSpc>
              <a:spcBef>
                <a:spcPct val="0"/>
              </a:spcBef>
              <a:spcAft>
                <a:spcPct val="35000"/>
              </a:spcAft>
            </a:pPr>
            <a:endParaRPr lang="en-GB" sz="1400" b="1" kern="1200" dirty="0"/>
          </a:p>
        </p:txBody>
      </p:sp>
      <p:sp>
        <p:nvSpPr>
          <p:cNvPr id="28" name="Rectangle 27"/>
          <p:cNvSpPr/>
          <p:nvPr/>
        </p:nvSpPr>
        <p:spPr>
          <a:xfrm>
            <a:off x="7136720" y="4183575"/>
            <a:ext cx="1656184" cy="1044115"/>
          </a:xfrm>
          <a:prstGeom prst="rect">
            <a:avLst/>
          </a:prstGeom>
          <a:solidFill>
            <a:schemeClr val="accent3"/>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endParaRPr lang="en-GB" sz="1400" b="1" dirty="0"/>
          </a:p>
          <a:p>
            <a:pPr algn="ctr" defTabSz="622300">
              <a:lnSpc>
                <a:spcPct val="90000"/>
              </a:lnSpc>
              <a:spcBef>
                <a:spcPct val="0"/>
              </a:spcBef>
              <a:spcAft>
                <a:spcPct val="35000"/>
              </a:spcAft>
            </a:pPr>
            <a:endParaRPr lang="en-GB" sz="1400" b="1" dirty="0"/>
          </a:p>
          <a:p>
            <a:pPr algn="ctr" defTabSz="622300">
              <a:lnSpc>
                <a:spcPct val="90000"/>
              </a:lnSpc>
              <a:spcBef>
                <a:spcPct val="0"/>
              </a:spcBef>
              <a:spcAft>
                <a:spcPct val="35000"/>
              </a:spcAft>
            </a:pPr>
            <a:r>
              <a:rPr lang="en-GB" sz="1400" b="1" dirty="0">
                <a:solidFill>
                  <a:schemeClr val="tx1"/>
                </a:solidFill>
              </a:rPr>
              <a:t>Second home/holiday accommodation spend</a:t>
            </a:r>
          </a:p>
          <a:p>
            <a:pPr algn="ctr" defTabSz="622300">
              <a:lnSpc>
                <a:spcPct val="90000"/>
              </a:lnSpc>
              <a:spcBef>
                <a:spcPct val="0"/>
              </a:spcBef>
              <a:spcAft>
                <a:spcPct val="35000"/>
              </a:spcAft>
            </a:pPr>
            <a:r>
              <a:rPr lang="en-GB" sz="1400" b="1" dirty="0"/>
              <a:t>£3,154,000</a:t>
            </a:r>
          </a:p>
          <a:p>
            <a:pPr algn="ctr" defTabSz="622300">
              <a:lnSpc>
                <a:spcPct val="90000"/>
              </a:lnSpc>
              <a:spcBef>
                <a:spcPct val="0"/>
              </a:spcBef>
              <a:spcAft>
                <a:spcPct val="35000"/>
              </a:spcAft>
            </a:pPr>
            <a:endParaRPr lang="en-GB" sz="1400" b="1" dirty="0"/>
          </a:p>
          <a:p>
            <a:pPr algn="ctr" defTabSz="622300">
              <a:lnSpc>
                <a:spcPct val="90000"/>
              </a:lnSpc>
              <a:spcBef>
                <a:spcPct val="0"/>
              </a:spcBef>
              <a:spcAft>
                <a:spcPct val="35000"/>
              </a:spcAft>
            </a:pPr>
            <a:endParaRPr lang="en-GB" sz="1400" b="1" dirty="0"/>
          </a:p>
        </p:txBody>
      </p:sp>
      <p:sp>
        <p:nvSpPr>
          <p:cNvPr id="29" name="Rectangle 28"/>
          <p:cNvSpPr/>
          <p:nvPr/>
        </p:nvSpPr>
        <p:spPr>
          <a:xfrm>
            <a:off x="3707396" y="2643150"/>
            <a:ext cx="1656184" cy="944589"/>
          </a:xfrm>
          <a:prstGeom prst="rect">
            <a:avLst/>
          </a:prstGeom>
          <a:solidFill>
            <a:schemeClr val="tx2">
              <a:lumMod val="60000"/>
              <a:lumOff val="40000"/>
            </a:schemeClr>
          </a:solidFill>
          <a:ln w="3175">
            <a:solidFill>
              <a:schemeClr val="tx1"/>
            </a:solidFill>
          </a:ln>
        </p:spPr>
        <p:style>
          <a:lnRef idx="0">
            <a:schemeClr val="accent6"/>
          </a:lnRef>
          <a:fillRef idx="3">
            <a:schemeClr val="accent6"/>
          </a:fillRef>
          <a:effectRef idx="3">
            <a:schemeClr val="accent6"/>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a:p>
          <a:p>
            <a:pPr lvl="0" algn="ctr" defTabSz="622300">
              <a:lnSpc>
                <a:spcPct val="90000"/>
              </a:lnSpc>
              <a:spcBef>
                <a:spcPct val="0"/>
              </a:spcBef>
              <a:spcAft>
                <a:spcPct val="35000"/>
              </a:spcAft>
            </a:pPr>
            <a:endParaRPr lang="en-GB" sz="1400" b="1" kern="1200" dirty="0"/>
          </a:p>
          <a:p>
            <a:pPr lvl="0" algn="ctr" defTabSz="622300">
              <a:lnSpc>
                <a:spcPct val="90000"/>
              </a:lnSpc>
              <a:spcBef>
                <a:spcPct val="0"/>
              </a:spcBef>
              <a:spcAft>
                <a:spcPct val="35000"/>
              </a:spcAft>
            </a:pPr>
            <a:r>
              <a:rPr lang="en-GB" sz="1400" b="1" kern="1200" dirty="0"/>
              <a:t>Total visitor related spend</a:t>
            </a:r>
          </a:p>
          <a:p>
            <a:pPr lvl="0" algn="ctr" defTabSz="622300">
              <a:lnSpc>
                <a:spcPct val="90000"/>
              </a:lnSpc>
              <a:spcBef>
                <a:spcPct val="0"/>
              </a:spcBef>
              <a:spcAft>
                <a:spcPct val="35000"/>
              </a:spcAft>
            </a:pPr>
            <a:r>
              <a:rPr lang="en-GB" sz="1400" b="1" dirty="0">
                <a:solidFill>
                  <a:schemeClr val="tx1"/>
                </a:solidFill>
              </a:rPr>
              <a:t>£1,146,579,000</a:t>
            </a:r>
          </a:p>
          <a:p>
            <a:pPr lvl="0" algn="ctr" defTabSz="622300">
              <a:lnSpc>
                <a:spcPct val="90000"/>
              </a:lnSpc>
              <a:spcBef>
                <a:spcPct val="0"/>
              </a:spcBef>
              <a:spcAft>
                <a:spcPct val="35000"/>
              </a:spcAft>
            </a:pPr>
            <a:endParaRPr lang="en-GB" sz="1400" b="1" kern="1200" dirty="0"/>
          </a:p>
          <a:p>
            <a:pPr lvl="0" algn="ctr" defTabSz="622300">
              <a:lnSpc>
                <a:spcPct val="90000"/>
              </a:lnSpc>
              <a:spcBef>
                <a:spcPct val="0"/>
              </a:spcBef>
              <a:spcAft>
                <a:spcPct val="35000"/>
              </a:spcAft>
            </a:pPr>
            <a:endParaRPr lang="en-GB" sz="1400" b="1" kern="1200" dirty="0"/>
          </a:p>
        </p:txBody>
      </p:sp>
      <p:sp>
        <p:nvSpPr>
          <p:cNvPr id="30" name="Right Arrow 29"/>
          <p:cNvSpPr/>
          <p:nvPr/>
        </p:nvSpPr>
        <p:spPr>
          <a:xfrm>
            <a:off x="3183551" y="3356991"/>
            <a:ext cx="504056" cy="360040"/>
          </a:xfrm>
          <a:prstGeom prst="rightArrow">
            <a:avLst/>
          </a:prstGeom>
          <a:solidFill>
            <a:schemeClr val="accent3">
              <a:lumMod val="50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sp>
        <p:nvSpPr>
          <p:cNvPr id="16" name="Notched Right Arrow 15"/>
          <p:cNvSpPr/>
          <p:nvPr/>
        </p:nvSpPr>
        <p:spPr>
          <a:xfrm rot="8984897">
            <a:off x="5382704" y="2732627"/>
            <a:ext cx="591488" cy="401701"/>
          </a:xfrm>
          <a:prstGeom prst="notchedRightArrow">
            <a:avLst/>
          </a:prstGeom>
          <a:solidFill>
            <a:schemeClr val="accent3">
              <a:lumMod val="50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threePt" dir="t"/>
            </a:scene3d>
            <a:sp3d extrusionH="57150">
              <a:bevelT w="57150" h="38100" prst="artDeco"/>
            </a:sp3d>
          </a:bodyPr>
          <a:lstStyle/>
          <a:p>
            <a:pPr algn="ctr"/>
            <a:endParaRPr lang="en-GB" dirty="0"/>
          </a:p>
        </p:txBody>
      </p:sp>
      <p:sp>
        <p:nvSpPr>
          <p:cNvPr id="33" name="Right Arrow 32"/>
          <p:cNvSpPr/>
          <p:nvPr/>
        </p:nvSpPr>
        <p:spPr>
          <a:xfrm rot="10800000">
            <a:off x="5427814" y="3176970"/>
            <a:ext cx="1682830" cy="360040"/>
          </a:xfrm>
          <a:prstGeom prst="rightArrow">
            <a:avLst/>
          </a:prstGeom>
          <a:solidFill>
            <a:schemeClr val="accent3">
              <a:lumMod val="50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sp>
        <p:nvSpPr>
          <p:cNvPr id="34" name="Notched Right Arrow 33"/>
          <p:cNvSpPr/>
          <p:nvPr/>
        </p:nvSpPr>
        <p:spPr>
          <a:xfrm rot="11953823">
            <a:off x="5321184" y="3710924"/>
            <a:ext cx="1876796" cy="401701"/>
          </a:xfrm>
          <a:prstGeom prst="notchedRightArrow">
            <a:avLst/>
          </a:prstGeom>
          <a:solidFill>
            <a:schemeClr val="accent3">
              <a:lumMod val="50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threePt" dir="t"/>
            </a:scene3d>
            <a:sp3d extrusionH="57150">
              <a:bevelT w="57150" h="38100" prst="artDeco"/>
            </a:sp3d>
          </a:bodyPr>
          <a:lstStyle/>
          <a:p>
            <a:pPr algn="ctr"/>
            <a:endParaRPr lang="en-GB" dirty="0"/>
          </a:p>
        </p:txBody>
      </p:sp>
      <p:sp>
        <p:nvSpPr>
          <p:cNvPr id="35" name="Rectangle 34"/>
          <p:cNvSpPr/>
          <p:nvPr/>
        </p:nvSpPr>
        <p:spPr>
          <a:xfrm>
            <a:off x="3700691" y="4992462"/>
            <a:ext cx="1656184" cy="1532882"/>
          </a:xfrm>
          <a:prstGeom prst="rect">
            <a:avLst/>
          </a:prstGeom>
          <a:solidFill>
            <a:schemeClr val="tx2">
              <a:lumMod val="60000"/>
              <a:lumOff val="40000"/>
            </a:schemeClr>
          </a:solidFill>
          <a:ln w="3175">
            <a:solidFill>
              <a:schemeClr val="tx1"/>
            </a:solidFill>
          </a:ln>
        </p:spPr>
        <p:style>
          <a:lnRef idx="0">
            <a:schemeClr val="accent6"/>
          </a:lnRef>
          <a:fillRef idx="3">
            <a:schemeClr val="accent6"/>
          </a:fillRef>
          <a:effectRef idx="3">
            <a:schemeClr val="accent6"/>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GB" sz="1400" b="1" dirty="0"/>
              <a:t>Total estimated actual employment</a:t>
            </a:r>
          </a:p>
          <a:p>
            <a:pPr algn="ctr" defTabSz="622300">
              <a:lnSpc>
                <a:spcPct val="90000"/>
              </a:lnSpc>
              <a:spcBef>
                <a:spcPct val="0"/>
              </a:spcBef>
              <a:spcAft>
                <a:spcPct val="35000"/>
              </a:spcAft>
            </a:pPr>
            <a:r>
              <a:rPr lang="en-GB" sz="1400" b="1" dirty="0">
                <a:solidFill>
                  <a:schemeClr val="tx1"/>
                </a:solidFill>
              </a:rPr>
              <a:t>23,328</a:t>
            </a:r>
          </a:p>
          <a:p>
            <a:pPr algn="ctr" defTabSz="622300">
              <a:lnSpc>
                <a:spcPct val="90000"/>
              </a:lnSpc>
              <a:spcBef>
                <a:spcPct val="0"/>
              </a:spcBef>
              <a:spcAft>
                <a:spcPct val="35000"/>
              </a:spcAft>
            </a:pPr>
            <a:r>
              <a:rPr lang="en-GB" sz="1400" b="1" dirty="0">
                <a:solidFill>
                  <a:schemeClr val="tx1"/>
                </a:solidFill>
              </a:rPr>
              <a:t> (17,597 FTEs)</a:t>
            </a:r>
            <a:endParaRPr lang="en-GB" sz="1400" b="1" dirty="0"/>
          </a:p>
          <a:p>
            <a:pPr algn="ctr" defTabSz="622300">
              <a:lnSpc>
                <a:spcPct val="90000"/>
              </a:lnSpc>
              <a:spcBef>
                <a:spcPct val="0"/>
              </a:spcBef>
              <a:spcAft>
                <a:spcPct val="35000"/>
              </a:spcAft>
            </a:pPr>
            <a:r>
              <a:rPr lang="en-GB" sz="1400" b="1" dirty="0">
                <a:solidFill>
                  <a:schemeClr val="tx1"/>
                </a:solidFill>
              </a:rPr>
              <a:t>7%</a:t>
            </a:r>
          </a:p>
          <a:p>
            <a:pPr algn="ctr" defTabSz="622300">
              <a:lnSpc>
                <a:spcPct val="90000"/>
              </a:lnSpc>
              <a:spcBef>
                <a:spcPct val="0"/>
              </a:spcBef>
              <a:spcAft>
                <a:spcPct val="35000"/>
              </a:spcAft>
            </a:pPr>
            <a:r>
              <a:rPr lang="en-GB" sz="1400" b="1" dirty="0"/>
              <a:t>of all employment</a:t>
            </a:r>
          </a:p>
        </p:txBody>
      </p:sp>
      <p:sp>
        <p:nvSpPr>
          <p:cNvPr id="36" name="Right Arrow 35"/>
          <p:cNvSpPr/>
          <p:nvPr/>
        </p:nvSpPr>
        <p:spPr>
          <a:xfrm rot="5400000">
            <a:off x="4392130" y="3544375"/>
            <a:ext cx="273306" cy="360040"/>
          </a:xfrm>
          <a:prstGeom prst="rightArrow">
            <a:avLst/>
          </a:prstGeom>
          <a:solidFill>
            <a:schemeClr val="accent3">
              <a:lumMod val="50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graphicFrame>
        <p:nvGraphicFramePr>
          <p:cNvPr id="38" name="Diagram 37"/>
          <p:cNvGraphicFramePr/>
          <p:nvPr>
            <p:extLst>
              <p:ext uri="{D42A27DB-BD31-4B8C-83A1-F6EECF244321}">
                <p14:modId xmlns:p14="http://schemas.microsoft.com/office/powerpoint/2010/main" val="1275794868"/>
              </p:ext>
            </p:extLst>
          </p:nvPr>
        </p:nvGraphicFramePr>
        <p:xfrm>
          <a:off x="232007" y="4437112"/>
          <a:ext cx="2881015" cy="20882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9" name="Right Arrow 38"/>
          <p:cNvSpPr/>
          <p:nvPr/>
        </p:nvSpPr>
        <p:spPr>
          <a:xfrm>
            <a:off x="3183551" y="5272827"/>
            <a:ext cx="504056" cy="360040"/>
          </a:xfrm>
          <a:prstGeom prst="rightArrow">
            <a:avLst/>
          </a:prstGeom>
          <a:solidFill>
            <a:schemeClr val="accent3">
              <a:lumMod val="50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sp>
        <p:nvSpPr>
          <p:cNvPr id="21" name="Rectangle 20"/>
          <p:cNvSpPr/>
          <p:nvPr/>
        </p:nvSpPr>
        <p:spPr>
          <a:xfrm>
            <a:off x="3707396" y="3906663"/>
            <a:ext cx="1656184" cy="811923"/>
          </a:xfrm>
          <a:prstGeom prst="rect">
            <a:avLst/>
          </a:prstGeom>
          <a:solidFill>
            <a:schemeClr val="tx2">
              <a:lumMod val="60000"/>
              <a:lumOff val="40000"/>
            </a:schemeClr>
          </a:solidFill>
          <a:ln w="3175">
            <a:solidFill>
              <a:schemeClr val="tx1"/>
            </a:solidFill>
          </a:ln>
        </p:spPr>
        <p:style>
          <a:lnRef idx="0">
            <a:schemeClr val="accent6"/>
          </a:lnRef>
          <a:fillRef idx="3">
            <a:schemeClr val="accent6"/>
          </a:fillRef>
          <a:effectRef idx="3">
            <a:schemeClr val="accent6"/>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a:p>
          <a:p>
            <a:pPr lvl="0" algn="ctr" defTabSz="622300">
              <a:lnSpc>
                <a:spcPct val="90000"/>
              </a:lnSpc>
              <a:spcBef>
                <a:spcPct val="0"/>
              </a:spcBef>
              <a:spcAft>
                <a:spcPct val="35000"/>
              </a:spcAft>
            </a:pPr>
            <a:endParaRPr lang="en-GB" sz="1400" b="1" kern="1200" dirty="0"/>
          </a:p>
          <a:p>
            <a:pPr lvl="0" algn="ctr" defTabSz="622300">
              <a:lnSpc>
                <a:spcPct val="90000"/>
              </a:lnSpc>
              <a:spcBef>
                <a:spcPct val="0"/>
              </a:spcBef>
              <a:spcAft>
                <a:spcPct val="35000"/>
              </a:spcAft>
            </a:pPr>
            <a:endParaRPr lang="en-GB" sz="1400" b="1" kern="1200" dirty="0"/>
          </a:p>
          <a:p>
            <a:pPr lvl="0" algn="ctr" defTabSz="622300">
              <a:lnSpc>
                <a:spcPct val="90000"/>
              </a:lnSpc>
              <a:spcBef>
                <a:spcPct val="0"/>
              </a:spcBef>
              <a:spcAft>
                <a:spcPct val="35000"/>
              </a:spcAft>
            </a:pPr>
            <a:r>
              <a:rPr lang="en-GB" sz="1400" b="1" kern="1200" dirty="0"/>
              <a:t>Total business turnover</a:t>
            </a:r>
          </a:p>
          <a:p>
            <a:pPr lvl="0" algn="ctr" defTabSz="622300">
              <a:lnSpc>
                <a:spcPct val="90000"/>
              </a:lnSpc>
              <a:spcBef>
                <a:spcPct val="0"/>
              </a:spcBef>
              <a:spcAft>
                <a:spcPct val="35000"/>
              </a:spcAft>
            </a:pPr>
            <a:r>
              <a:rPr lang="en-GB" sz="1400" b="1" dirty="0">
                <a:solidFill>
                  <a:schemeClr val="tx1"/>
                </a:solidFill>
              </a:rPr>
              <a:t>£1,558,957,000</a:t>
            </a:r>
          </a:p>
          <a:p>
            <a:pPr lvl="0" algn="ctr" defTabSz="622300">
              <a:lnSpc>
                <a:spcPct val="90000"/>
              </a:lnSpc>
              <a:spcBef>
                <a:spcPct val="0"/>
              </a:spcBef>
              <a:spcAft>
                <a:spcPct val="35000"/>
              </a:spcAft>
            </a:pPr>
            <a:endParaRPr lang="en-GB" sz="1400" b="1" dirty="0">
              <a:solidFill>
                <a:schemeClr val="tx1"/>
              </a:solidFill>
            </a:endParaRPr>
          </a:p>
          <a:p>
            <a:pPr lvl="0" algn="ctr" defTabSz="622300">
              <a:lnSpc>
                <a:spcPct val="90000"/>
              </a:lnSpc>
              <a:spcBef>
                <a:spcPct val="0"/>
              </a:spcBef>
              <a:spcAft>
                <a:spcPct val="35000"/>
              </a:spcAft>
            </a:pPr>
            <a:endParaRPr lang="en-GB" sz="1400" b="1" kern="1200" dirty="0"/>
          </a:p>
          <a:p>
            <a:pPr lvl="0" algn="ctr" defTabSz="622300">
              <a:lnSpc>
                <a:spcPct val="90000"/>
              </a:lnSpc>
              <a:spcBef>
                <a:spcPct val="0"/>
              </a:spcBef>
              <a:spcAft>
                <a:spcPct val="35000"/>
              </a:spcAft>
            </a:pPr>
            <a:endParaRPr lang="en-GB" sz="1400" b="1" kern="1200" dirty="0"/>
          </a:p>
        </p:txBody>
      </p:sp>
      <p:sp>
        <p:nvSpPr>
          <p:cNvPr id="23" name="Right Arrow 22"/>
          <p:cNvSpPr/>
          <p:nvPr/>
        </p:nvSpPr>
        <p:spPr>
          <a:xfrm rot="5400000">
            <a:off x="4398835" y="4676121"/>
            <a:ext cx="273306" cy="360040"/>
          </a:xfrm>
          <a:prstGeom prst="rightArrow">
            <a:avLst/>
          </a:prstGeom>
          <a:solidFill>
            <a:schemeClr val="accent3">
              <a:lumMod val="50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spTree>
    <p:extLst>
      <p:ext uri="{BB962C8B-B14F-4D97-AF65-F5344CB8AC3E}">
        <p14:creationId xmlns:p14="http://schemas.microsoft.com/office/powerpoint/2010/main" val="1411828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Forest of Dean – Direct visitor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nvGraphicFramePr>
        <p:xfrm>
          <a:off x="273806" y="908719"/>
          <a:ext cx="7178514" cy="56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8D246DE-4D39-4D59-90D5-FDD97FF546EF}"/>
              </a:ext>
            </a:extLst>
          </p:cNvPr>
          <p:cNvSpPr txBox="1"/>
          <p:nvPr/>
        </p:nvSpPr>
        <p:spPr>
          <a:xfrm>
            <a:off x="7524327" y="908719"/>
            <a:ext cx="1440285" cy="5509200"/>
          </a:xfrm>
          <a:prstGeom prst="rect">
            <a:avLst/>
          </a:prstGeom>
          <a:noFill/>
        </p:spPr>
        <p:txBody>
          <a:bodyPr wrap="square" rtlCol="0">
            <a:spAutoFit/>
          </a:bodyPr>
          <a:lstStyle/>
          <a:p>
            <a:pPr algn="ctr"/>
            <a:r>
              <a:rPr lang="en-US" sz="1100" b="1" dirty="0"/>
              <a:t>Totals</a:t>
            </a:r>
          </a:p>
          <a:p>
            <a:pPr algn="ctr"/>
            <a:endParaRPr lang="en-US" sz="1100" b="1" dirty="0"/>
          </a:p>
          <a:p>
            <a:pPr algn="ctr"/>
            <a:r>
              <a:rPr lang="en-US" sz="1100" b="1" dirty="0"/>
              <a:t> </a:t>
            </a:r>
          </a:p>
          <a:p>
            <a:pPr algn="ctr"/>
            <a:r>
              <a:rPr lang="en-US" sz="1100" b="1" dirty="0"/>
              <a:t>£22,256,000 (16%)</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£37,541,000 (27%)</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£41,046,000 (29%)</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£15,923,000 (11%)          			</a:t>
            </a:r>
          </a:p>
          <a:p>
            <a:pPr algn="ctr"/>
            <a:endParaRPr lang="en-US" sz="1100" b="1" dirty="0"/>
          </a:p>
          <a:p>
            <a:pPr algn="ctr"/>
            <a:endParaRPr lang="en-US" sz="1100" b="1" dirty="0"/>
          </a:p>
          <a:p>
            <a:pPr algn="ctr"/>
            <a:endParaRPr lang="en-US" sz="1100" b="1" dirty="0"/>
          </a:p>
          <a:p>
            <a:pPr algn="ctr"/>
            <a:r>
              <a:rPr lang="en-US" sz="1100" b="1" dirty="0"/>
              <a:t>£23,312,000 (17%)</a:t>
            </a:r>
          </a:p>
          <a:p>
            <a:pPr algn="ctr"/>
            <a:endParaRPr lang="en-GB" sz="1100" b="1" dirty="0"/>
          </a:p>
        </p:txBody>
      </p:sp>
    </p:spTree>
    <p:extLst>
      <p:ext uri="{BB962C8B-B14F-4D97-AF65-F5344CB8AC3E}">
        <p14:creationId xmlns:p14="http://schemas.microsoft.com/office/powerpoint/2010/main" val="1325835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Forest of Dean – Other visitor related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8" name="Diagram 7"/>
          <p:cNvGraphicFramePr/>
          <p:nvPr/>
        </p:nvGraphicFramePr>
        <p:xfrm>
          <a:off x="273805" y="908719"/>
          <a:ext cx="8690807" cy="273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50824" y="4149080"/>
            <a:ext cx="8281615" cy="692497"/>
          </a:xfrm>
          <a:prstGeom prst="rect">
            <a:avLst/>
          </a:prstGeom>
          <a:noFill/>
        </p:spPr>
        <p:txBody>
          <a:bodyPr wrap="square" rtlCol="0">
            <a:spAutoFit/>
          </a:bodyPr>
          <a:lstStyle/>
          <a:p>
            <a:pPr marL="171450" indent="-171450">
              <a:buFont typeface="Arial" pitchFamily="34" charset="0"/>
              <a:buChar char="•"/>
            </a:pPr>
            <a:r>
              <a:rPr lang="en-GB" sz="1300" dirty="0"/>
              <a:t>Spend on second homes estimates cover rates, maintenance, and replacement of furniture and fittings.</a:t>
            </a:r>
          </a:p>
          <a:p>
            <a:endParaRPr lang="en-GB" sz="1300" dirty="0"/>
          </a:p>
          <a:p>
            <a:pPr marL="171450" indent="-171450">
              <a:buFont typeface="Arial" pitchFamily="34" charset="0"/>
              <a:buChar char="•"/>
            </a:pPr>
            <a:r>
              <a:rPr lang="en-GB" sz="1300" dirty="0"/>
              <a:t>Additional spending is incurred by friends and relatives as a result of people coming to stay with them.</a:t>
            </a:r>
          </a:p>
        </p:txBody>
      </p:sp>
    </p:spTree>
    <p:extLst>
      <p:ext uri="{BB962C8B-B14F-4D97-AF65-F5344CB8AC3E}">
        <p14:creationId xmlns:p14="http://schemas.microsoft.com/office/powerpoint/2010/main" val="930330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Forest of Dean – Business turnover</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5" name="Table 4"/>
          <p:cNvGraphicFramePr>
            <a:graphicFrameLocks noGrp="1"/>
          </p:cNvGraphicFramePr>
          <p:nvPr/>
        </p:nvGraphicFramePr>
        <p:xfrm>
          <a:off x="369131" y="1052736"/>
          <a:ext cx="8306556" cy="2880000"/>
        </p:xfrm>
        <a:graphic>
          <a:graphicData uri="http://schemas.openxmlformats.org/drawingml/2006/table">
            <a:tbl>
              <a:tblPr firstRow="1" bandRow="1">
                <a:tableStyleId>{7DF18680-E054-41AD-8BC1-D1AEF772440D}</a:tableStyleId>
              </a:tblPr>
              <a:tblGrid>
                <a:gridCol w="2807112">
                  <a:extLst>
                    <a:ext uri="{9D8B030D-6E8A-4147-A177-3AD203B41FA5}">
                      <a16:colId xmlns:a16="http://schemas.microsoft.com/office/drawing/2014/main" val="20000"/>
                    </a:ext>
                  </a:extLst>
                </a:gridCol>
                <a:gridCol w="1833216">
                  <a:extLst>
                    <a:ext uri="{9D8B030D-6E8A-4147-A177-3AD203B41FA5}">
                      <a16:colId xmlns:a16="http://schemas.microsoft.com/office/drawing/2014/main" val="20001"/>
                    </a:ext>
                  </a:extLst>
                </a:gridCol>
                <a:gridCol w="1833216">
                  <a:extLst>
                    <a:ext uri="{9D8B030D-6E8A-4147-A177-3AD203B41FA5}">
                      <a16:colId xmlns:a16="http://schemas.microsoft.com/office/drawing/2014/main" val="20002"/>
                    </a:ext>
                  </a:extLst>
                </a:gridCol>
                <a:gridCol w="1833012">
                  <a:extLst>
                    <a:ext uri="{9D8B030D-6E8A-4147-A177-3AD203B41FA5}">
                      <a16:colId xmlns:a16="http://schemas.microsoft.com/office/drawing/2014/main" val="20003"/>
                    </a:ext>
                  </a:extLst>
                </a:gridCol>
              </a:tblGrid>
              <a:tr h="360000">
                <a:tc>
                  <a:txBody>
                    <a:bodyPr/>
                    <a:lstStyle/>
                    <a:p>
                      <a:r>
                        <a:rPr lang="en-GB" sz="1200" dirty="0"/>
                        <a:t>Turnover derived from trip expenditure</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algn="l" fontAlgn="b"/>
                      <a:r>
                        <a:rPr lang="en-GB" sz="1100" b="1" u="none" strike="noStrike" dirty="0">
                          <a:solidFill>
                            <a:schemeClr val="bg1"/>
                          </a:solidFill>
                          <a:effectLst/>
                        </a:rPr>
                        <a:t>Accommodation</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£22,530,000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£547,000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£23,077,000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algn="l" fontAlgn="b"/>
                      <a:r>
                        <a:rPr lang="en-GB" sz="1100" b="1" u="none" strike="noStrike" dirty="0">
                          <a:solidFill>
                            <a:schemeClr val="bg1"/>
                          </a:solidFill>
                          <a:effectLst/>
                        </a:rPr>
                        <a:t>Retailing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£13,719,000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£23,447,000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£37,166,000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algn="l" fontAlgn="b"/>
                      <a:r>
                        <a:rPr lang="en-GB" sz="1100" b="1" u="none" strike="noStrike" dirty="0">
                          <a:solidFill>
                            <a:schemeClr val="bg1"/>
                          </a:solidFill>
                          <a:effectLst/>
                        </a:rPr>
                        <a:t>Catering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£13,296,000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£26,519,000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£39,815,000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360000">
                <a:tc>
                  <a:txBody>
                    <a:bodyPr/>
                    <a:lstStyle/>
                    <a:p>
                      <a:pPr algn="l" fontAlgn="b"/>
                      <a:r>
                        <a:rPr lang="en-GB" sz="1100" b="1" u="none" strike="noStrike" dirty="0">
                          <a:solidFill>
                            <a:schemeClr val="bg1"/>
                          </a:solidFill>
                          <a:effectLst/>
                        </a:rPr>
                        <a:t>Attractions/entertainment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£6,966,000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£9,742,000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£16,708,000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360000">
                <a:tc>
                  <a:txBody>
                    <a:bodyPr/>
                    <a:lstStyle/>
                    <a:p>
                      <a:pPr algn="l" fontAlgn="b"/>
                      <a:r>
                        <a:rPr lang="en-GB" sz="1100" b="1" u="none" strike="noStrike" dirty="0">
                          <a:solidFill>
                            <a:schemeClr val="bg1"/>
                          </a:solidFill>
                          <a:effectLst/>
                        </a:rPr>
                        <a:t>Transport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£7,113,000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£6,875,000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£13,988,000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360000">
                <a:tc>
                  <a:txBody>
                    <a:bodyPr/>
                    <a:lstStyle/>
                    <a:p>
                      <a:pPr algn="l" fontAlgn="b"/>
                      <a:r>
                        <a:rPr lang="en-GB" sz="1100" b="1" u="none" strike="noStrike" dirty="0">
                          <a:solidFill>
                            <a:schemeClr val="bg1"/>
                          </a:solidFill>
                          <a:effectLst/>
                        </a:rPr>
                        <a:t>Arising from non trip spend</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£4,948,000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£4,948,000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360000">
                <a:tc>
                  <a:txBody>
                    <a:bodyPr/>
                    <a:lstStyle/>
                    <a:p>
                      <a:pPr algn="l" fontAlgn="b"/>
                      <a:r>
                        <a:rPr lang="en-GB" sz="1100" b="1" u="none" strike="noStrike" dirty="0">
                          <a:solidFill>
                            <a:schemeClr val="bg1"/>
                          </a:solidFill>
                          <a:effectLst/>
                        </a:rPr>
                        <a:t>Total Direct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£68,572,000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£67,130,000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£135,702,000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nvGraphicFramePr>
        <p:xfrm>
          <a:off x="395534" y="4782960"/>
          <a:ext cx="8280153" cy="1566054"/>
        </p:xfrm>
        <a:graphic>
          <a:graphicData uri="http://schemas.openxmlformats.org/drawingml/2006/table">
            <a:tbl>
              <a:tblPr firstRow="1" bandRow="1">
                <a:tableStyleId>{7DF18680-E054-41AD-8BC1-D1AEF772440D}</a:tableStyleId>
              </a:tblPr>
              <a:tblGrid>
                <a:gridCol w="2797929">
                  <a:extLst>
                    <a:ext uri="{9D8B030D-6E8A-4147-A177-3AD203B41FA5}">
                      <a16:colId xmlns:a16="http://schemas.microsoft.com/office/drawing/2014/main" val="20000"/>
                    </a:ext>
                  </a:extLst>
                </a:gridCol>
                <a:gridCol w="1827476">
                  <a:extLst>
                    <a:ext uri="{9D8B030D-6E8A-4147-A177-3AD203B41FA5}">
                      <a16:colId xmlns:a16="http://schemas.microsoft.com/office/drawing/2014/main" val="20001"/>
                    </a:ext>
                  </a:extLst>
                </a:gridCol>
                <a:gridCol w="1827476">
                  <a:extLst>
                    <a:ext uri="{9D8B030D-6E8A-4147-A177-3AD203B41FA5}">
                      <a16:colId xmlns:a16="http://schemas.microsoft.com/office/drawing/2014/main" val="20002"/>
                    </a:ext>
                  </a:extLst>
                </a:gridCol>
                <a:gridCol w="1827272">
                  <a:extLst>
                    <a:ext uri="{9D8B030D-6E8A-4147-A177-3AD203B41FA5}">
                      <a16:colId xmlns:a16="http://schemas.microsoft.com/office/drawing/2014/main" val="20003"/>
                    </a:ext>
                  </a:extLst>
                </a:gridCol>
              </a:tblGrid>
              <a:tr h="486054">
                <a:tc>
                  <a:txBody>
                    <a:bodyPr/>
                    <a:lstStyle/>
                    <a:p>
                      <a:r>
                        <a:rPr lang="en-GB" sz="1200" dirty="0"/>
                        <a:t>Total business turnover supported by tourism activity</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marL="0" algn="l" defTabSz="914400" rtl="0" eaLnBrk="1" fontAlgn="b" latinLnBrk="0" hangingPunct="1"/>
                      <a:r>
                        <a:rPr lang="en-GB" sz="1100" b="1" u="none" strike="noStrike" kern="1200" dirty="0">
                          <a:solidFill>
                            <a:schemeClr val="bg1"/>
                          </a:solidFill>
                          <a:effectLst/>
                        </a:rPr>
                        <a:t>Direct</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£68,572,000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£67,130,000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£135,702,000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marL="0" algn="l" defTabSz="914400" rtl="0" eaLnBrk="1" fontAlgn="b" latinLnBrk="0" hangingPunct="1"/>
                      <a:r>
                        <a:rPr lang="en-GB" sz="1100" b="1" u="none" strike="noStrike" kern="1200" dirty="0">
                          <a:solidFill>
                            <a:schemeClr val="bg1"/>
                          </a:solidFill>
                          <a:effectLst/>
                        </a:rPr>
                        <a:t>Supplier and income induced</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£15,784,000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£11,414,000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£27,198,000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marL="0" algn="l" defTabSz="914400" rtl="0" eaLnBrk="1" fontAlgn="b" latinLnBrk="0" hangingPunct="1"/>
                      <a:r>
                        <a:rPr lang="en-GB" sz="1100" b="1" u="none" strike="noStrike" kern="1200" dirty="0">
                          <a:solidFill>
                            <a:schemeClr val="bg1"/>
                          </a:solidFill>
                          <a:effectLst/>
                        </a:rPr>
                        <a:t>Total</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£84,356,000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£78,544,000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£162,900,000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69131" y="3996408"/>
            <a:ext cx="8306556" cy="430887"/>
          </a:xfrm>
          <a:prstGeom prst="rect">
            <a:avLst/>
          </a:prstGeom>
        </p:spPr>
        <p:txBody>
          <a:bodyPr wrap="square">
            <a:spAutoFit/>
          </a:bodyPr>
          <a:lstStyle/>
          <a:p>
            <a:r>
              <a:rPr lang="en-GB" sz="1100" dirty="0"/>
              <a:t>*Adjustments have been made to recognise that some spending on retail and food and drink will fall within attractions or accommodation establishments.  It is assumed that 40% of travel spend will take place at the origin of the trip rather than at the destination. </a:t>
            </a:r>
          </a:p>
        </p:txBody>
      </p:sp>
    </p:spTree>
    <p:extLst>
      <p:ext uri="{BB962C8B-B14F-4D97-AF65-F5344CB8AC3E}">
        <p14:creationId xmlns:p14="http://schemas.microsoft.com/office/powerpoint/2010/main" val="1491450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Forest of Dean – Tourism related employment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nvGraphicFramePr>
        <p:xfrm>
          <a:off x="428338" y="1124744"/>
          <a:ext cx="8392134"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428338" y="2636912"/>
          <a:ext cx="8392134"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370162" y="908720"/>
            <a:ext cx="3044680"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Estimated actual employment</a:t>
            </a:r>
            <a:endParaRPr lang="en-GB" dirty="0">
              <a:solidFill>
                <a:schemeClr val="accent3">
                  <a:lumMod val="50000"/>
                </a:schemeClr>
              </a:solidFill>
            </a:endParaRPr>
          </a:p>
        </p:txBody>
      </p:sp>
      <p:sp>
        <p:nvSpPr>
          <p:cNvPr id="12" name="Rectangle 11"/>
          <p:cNvSpPr/>
          <p:nvPr/>
        </p:nvSpPr>
        <p:spPr>
          <a:xfrm>
            <a:off x="428338" y="2348880"/>
            <a:ext cx="4072462"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Full time equivalent  employment (FTE’s)</a:t>
            </a:r>
            <a:endParaRPr lang="en-GB" dirty="0">
              <a:solidFill>
                <a:schemeClr val="accent3">
                  <a:lumMod val="50000"/>
                </a:schemeClr>
              </a:solidFill>
            </a:endParaRPr>
          </a:p>
        </p:txBody>
      </p:sp>
      <p:graphicFrame>
        <p:nvGraphicFramePr>
          <p:cNvPr id="5" name="Table 4"/>
          <p:cNvGraphicFramePr>
            <a:graphicFrameLocks noGrp="1"/>
          </p:cNvGraphicFramePr>
          <p:nvPr/>
        </p:nvGraphicFramePr>
        <p:xfrm>
          <a:off x="431540" y="3977848"/>
          <a:ext cx="8388932" cy="2340058"/>
        </p:xfrm>
        <a:graphic>
          <a:graphicData uri="http://schemas.openxmlformats.org/drawingml/2006/table">
            <a:tbl>
              <a:tblPr firstRow="1" bandRow="1">
                <a:tableStyleId>{00A15C55-8517-42AA-B614-E9B94910E393}</a:tableStyleId>
              </a:tblPr>
              <a:tblGrid>
                <a:gridCol w="2097233">
                  <a:extLst>
                    <a:ext uri="{9D8B030D-6E8A-4147-A177-3AD203B41FA5}">
                      <a16:colId xmlns:a16="http://schemas.microsoft.com/office/drawing/2014/main" val="20000"/>
                    </a:ext>
                  </a:extLst>
                </a:gridCol>
                <a:gridCol w="2097233">
                  <a:extLst>
                    <a:ext uri="{9D8B030D-6E8A-4147-A177-3AD203B41FA5}">
                      <a16:colId xmlns:a16="http://schemas.microsoft.com/office/drawing/2014/main" val="20001"/>
                    </a:ext>
                  </a:extLst>
                </a:gridCol>
                <a:gridCol w="2097233">
                  <a:extLst>
                    <a:ext uri="{9D8B030D-6E8A-4147-A177-3AD203B41FA5}">
                      <a16:colId xmlns:a16="http://schemas.microsoft.com/office/drawing/2014/main" val="20002"/>
                    </a:ext>
                  </a:extLst>
                </a:gridCol>
                <a:gridCol w="2097233">
                  <a:extLst>
                    <a:ext uri="{9D8B030D-6E8A-4147-A177-3AD203B41FA5}">
                      <a16:colId xmlns:a16="http://schemas.microsoft.com/office/drawing/2014/main" val="20003"/>
                    </a:ext>
                  </a:extLst>
                </a:gridCol>
              </a:tblGrid>
              <a:tr h="242854">
                <a:tc>
                  <a:txBody>
                    <a:bodyPr/>
                    <a:lstStyle/>
                    <a:p>
                      <a:r>
                        <a:rPr lang="en-GB" sz="1200" dirty="0"/>
                        <a:t>Direct employment in businesses in receipt of visitor expenditure (FTE’s)</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242854">
                <a:tc>
                  <a:txBody>
                    <a:bodyPr/>
                    <a:lstStyle/>
                    <a:p>
                      <a:pPr algn="l" fontAlgn="b"/>
                      <a:r>
                        <a:rPr lang="en-GB" sz="1100" b="1" i="0" u="none" strike="noStrike" dirty="0">
                          <a:solidFill>
                            <a:schemeClr val="bg1"/>
                          </a:solidFill>
                          <a:effectLst/>
                          <a:latin typeface="Calibri"/>
                        </a:rPr>
                        <a:t>Accommodation</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274</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280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42854">
                <a:tc>
                  <a:txBody>
                    <a:bodyPr/>
                    <a:lstStyle/>
                    <a:p>
                      <a:pPr algn="l" fontAlgn="b"/>
                      <a:r>
                        <a:rPr lang="en-GB" sz="1100" b="1" i="0" u="none" strike="noStrike" dirty="0">
                          <a:solidFill>
                            <a:schemeClr val="bg1"/>
                          </a:solidFill>
                          <a:effectLst/>
                          <a:latin typeface="Calibri"/>
                        </a:rPr>
                        <a:t>Retailing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96</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164</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260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42854">
                <a:tc>
                  <a:txBody>
                    <a:bodyPr/>
                    <a:lstStyle/>
                    <a:p>
                      <a:pPr algn="l" fontAlgn="b"/>
                      <a:r>
                        <a:rPr lang="en-GB" sz="1100" b="1" i="0" u="none" strike="noStrike" dirty="0">
                          <a:solidFill>
                            <a:schemeClr val="bg1"/>
                          </a:solidFill>
                          <a:effectLst/>
                          <a:latin typeface="Calibri"/>
                        </a:rPr>
                        <a:t>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150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450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42854">
                <a:tc>
                  <a:txBody>
                    <a:bodyPr/>
                    <a:lstStyle/>
                    <a:p>
                      <a:pPr algn="l" fontAlgn="b"/>
                      <a:r>
                        <a:rPr lang="en-GB" sz="1100" b="1" i="0" u="none" strike="noStrike" dirty="0">
                          <a:solidFill>
                            <a:schemeClr val="bg1"/>
                          </a:solidFill>
                          <a:effectLst/>
                          <a:latin typeface="Calibri"/>
                        </a:rPr>
                        <a:t>Attractions/entertainment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110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154</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264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42854">
                <a:tc>
                  <a:txBody>
                    <a:bodyPr/>
                    <a:lstStyle/>
                    <a:p>
                      <a:pPr algn="l" fontAlgn="b"/>
                      <a:r>
                        <a:rPr lang="en-GB" sz="1100" b="1" i="0" u="none" strike="noStrike" dirty="0">
                          <a:solidFill>
                            <a:schemeClr val="bg1"/>
                          </a:solidFill>
                          <a:effectLst/>
                          <a:latin typeface="Calibri"/>
                        </a:rPr>
                        <a:t>Transport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41</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39</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42854">
                <a:tc>
                  <a:txBody>
                    <a:bodyPr/>
                    <a:lstStyle/>
                    <a:p>
                      <a:pPr algn="l" fontAlgn="b"/>
                      <a:r>
                        <a:rPr lang="en-GB" sz="1100" b="1" i="0" u="none" strike="noStrike" dirty="0">
                          <a:solidFill>
                            <a:schemeClr val="bg1"/>
                          </a:solidFill>
                          <a:effectLst/>
                          <a:latin typeface="Calibri"/>
                        </a:rPr>
                        <a:t>Arising from non trip spend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74</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42854">
                <a:tc>
                  <a:txBody>
                    <a:bodyPr/>
                    <a:lstStyle/>
                    <a:p>
                      <a:pPr algn="l" fontAlgn="b"/>
                      <a:r>
                        <a:rPr lang="en-GB" sz="1100" b="1" i="0" u="none" strike="noStrike" dirty="0">
                          <a:solidFill>
                            <a:schemeClr val="bg1"/>
                          </a:solidFill>
                          <a:effectLst/>
                          <a:latin typeface="Calibri"/>
                        </a:rPr>
                        <a:t>Total Direct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745</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664</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1,408</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68099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74981" y="218487"/>
            <a:ext cx="6552728" cy="1231106"/>
          </a:xfrm>
          <a:prstGeom prst="rect">
            <a:avLst/>
          </a:prstGeom>
          <a:noFill/>
        </p:spPr>
        <p:txBody>
          <a:bodyPr wrap="square" rtlCol="0">
            <a:spAutoFit/>
          </a:bodyPr>
          <a:lstStyle/>
          <a:p>
            <a:pPr algn="ctr"/>
            <a:r>
              <a:rPr lang="en-GB" sz="3000" b="1" dirty="0">
                <a:solidFill>
                  <a:schemeClr val="accent3">
                    <a:lumMod val="50000"/>
                  </a:schemeClr>
                </a:solidFill>
              </a:rPr>
              <a:t>Value of Tourism 2022</a:t>
            </a:r>
          </a:p>
          <a:p>
            <a:pPr algn="ctr"/>
            <a:endParaRPr lang="en-GB" sz="1400" b="1" dirty="0">
              <a:solidFill>
                <a:schemeClr val="accent3">
                  <a:lumMod val="50000"/>
                </a:schemeClr>
              </a:solidFill>
            </a:endParaRPr>
          </a:p>
          <a:p>
            <a:pPr algn="ctr"/>
            <a:r>
              <a:rPr lang="en-GB" sz="3000" b="1" dirty="0">
                <a:solidFill>
                  <a:schemeClr val="accent3">
                    <a:lumMod val="50000"/>
                  </a:schemeClr>
                </a:solidFill>
              </a:rPr>
              <a:t>Gloucester</a:t>
            </a:r>
            <a:endParaRPr lang="en-GB" sz="3200" b="1" dirty="0">
              <a:solidFill>
                <a:schemeClr val="accent3">
                  <a:lumMod val="50000"/>
                </a:schemeClr>
              </a:solidFill>
            </a:endParaRPr>
          </a:p>
        </p:txBody>
      </p:sp>
      <p:graphicFrame>
        <p:nvGraphicFramePr>
          <p:cNvPr id="10" name="Table 9"/>
          <p:cNvGraphicFramePr>
            <a:graphicFrameLocks noGrp="1"/>
          </p:cNvGraphicFramePr>
          <p:nvPr/>
        </p:nvGraphicFramePr>
        <p:xfrm>
          <a:off x="1763688" y="1424829"/>
          <a:ext cx="5575314" cy="5143226"/>
        </p:xfrm>
        <a:graphic>
          <a:graphicData uri="http://schemas.openxmlformats.org/drawingml/2006/table">
            <a:tbl>
              <a:tblPr firstRow="1" bandRow="1">
                <a:tableStyleId>{00A15C55-8517-42AA-B614-E9B94910E393}</a:tableStyleId>
              </a:tblPr>
              <a:tblGrid>
                <a:gridCol w="2722666">
                  <a:extLst>
                    <a:ext uri="{9D8B030D-6E8A-4147-A177-3AD203B41FA5}">
                      <a16:colId xmlns:a16="http://schemas.microsoft.com/office/drawing/2014/main" val="20000"/>
                    </a:ext>
                  </a:extLst>
                </a:gridCol>
                <a:gridCol w="2852648">
                  <a:extLst>
                    <a:ext uri="{9D8B030D-6E8A-4147-A177-3AD203B41FA5}">
                      <a16:colId xmlns:a16="http://schemas.microsoft.com/office/drawing/2014/main" val="20001"/>
                    </a:ext>
                  </a:extLst>
                </a:gridCol>
              </a:tblGrid>
              <a:tr h="454838">
                <a:tc gridSpan="2">
                  <a:txBody>
                    <a:bodyPr/>
                    <a:lstStyle/>
                    <a:p>
                      <a:pPr algn="ctr"/>
                      <a:r>
                        <a:rPr lang="en-GB" sz="1600" dirty="0"/>
                        <a:t>Key</a:t>
                      </a:r>
                      <a:r>
                        <a:rPr lang="en-GB" sz="1600" baseline="0" dirty="0"/>
                        <a:t> Facts</a:t>
                      </a:r>
                      <a:endParaRPr lang="en-GB" sz="1600" dirty="0"/>
                    </a:p>
                  </a:txBody>
                  <a:tcPr anchor="ctr">
                    <a:solidFill>
                      <a:schemeClr val="accent3">
                        <a:lumMod val="50000"/>
                      </a:schemeClr>
                    </a:solidFill>
                  </a:tcPr>
                </a:tc>
                <a:tc hMerge="1">
                  <a:txBody>
                    <a:bodyPr/>
                    <a:lstStyle/>
                    <a:p>
                      <a:pPr algn="ctr"/>
                      <a:endParaRPr lang="en-GB" sz="1100" dirty="0"/>
                    </a:p>
                  </a:txBody>
                  <a:tcPr anchor="ctr"/>
                </a:tc>
                <a:extLst>
                  <a:ext uri="{0D108BD9-81ED-4DB2-BD59-A6C34878D82A}">
                    <a16:rowId xmlns:a16="http://schemas.microsoft.com/office/drawing/2014/main" val="10000"/>
                  </a:ext>
                </a:extLst>
              </a:tr>
              <a:tr h="390699">
                <a:tc>
                  <a:txBody>
                    <a:bodyPr/>
                    <a:lstStyle/>
                    <a:p>
                      <a:pPr algn="r" fontAlgn="b"/>
                      <a:r>
                        <a:rPr lang="en-GB" sz="1300" b="0" i="0" u="none" strike="noStrike">
                          <a:solidFill>
                            <a:srgbClr val="000000"/>
                          </a:solidFill>
                          <a:effectLst/>
                          <a:latin typeface="Calibri" panose="020F0502020204030204" pitchFamily="34" charset="0"/>
                        </a:rPr>
                        <a:t>344,800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 trips</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1"/>
                  </a:ext>
                </a:extLst>
              </a:tr>
              <a:tr h="390699">
                <a:tc>
                  <a:txBody>
                    <a:bodyPr/>
                    <a:lstStyle/>
                    <a:p>
                      <a:pPr algn="r" fontAlgn="b"/>
                      <a:r>
                        <a:rPr lang="en-GB" sz="1300" b="0" i="0" u="none" strike="noStrike">
                          <a:solidFill>
                            <a:srgbClr val="000000"/>
                          </a:solidFill>
                          <a:effectLst/>
                          <a:latin typeface="Calibri" panose="020F0502020204030204" pitchFamily="34" charset="0"/>
                        </a:rPr>
                        <a:t>931,000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Staying visitor nights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2"/>
                  </a:ext>
                </a:extLst>
              </a:tr>
              <a:tr h="390699">
                <a:tc>
                  <a:txBody>
                    <a:bodyPr/>
                    <a:lstStyle/>
                    <a:p>
                      <a:pPr algn="r" fontAlgn="b"/>
                      <a:r>
                        <a:rPr lang="en-GB" sz="1300" b="0" i="0" u="none" strike="noStrike">
                          <a:solidFill>
                            <a:srgbClr val="000000"/>
                          </a:solidFill>
                          <a:effectLst/>
                          <a:latin typeface="Calibri" panose="020F0502020204030204" pitchFamily="34" charset="0"/>
                        </a:rPr>
                        <a:t>£72,972,000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a:t>
                      </a:r>
                      <a:r>
                        <a:rPr lang="en-GB" sz="1300" b="0" i="0" u="none" strike="noStrike" baseline="0" dirty="0">
                          <a:solidFill>
                            <a:srgbClr val="000000"/>
                          </a:solidFill>
                          <a:effectLst/>
                          <a:latin typeface="Calibri"/>
                        </a:rPr>
                        <a:t> </a:t>
                      </a:r>
                      <a:r>
                        <a:rPr lang="en-GB" sz="1300" b="0" i="0" u="none" strike="noStrike" dirty="0">
                          <a:solidFill>
                            <a:srgbClr val="000000"/>
                          </a:solidFill>
                          <a:effectLst/>
                          <a:latin typeface="Calibri"/>
                        </a:rPr>
                        <a:t>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3"/>
                  </a:ext>
                </a:extLst>
              </a:tr>
              <a:tr h="390699">
                <a:tc>
                  <a:txBody>
                    <a:bodyPr/>
                    <a:lstStyle/>
                    <a:p>
                      <a:pPr algn="r" fontAlgn="b"/>
                      <a:r>
                        <a:rPr lang="en-GB" sz="1300" b="0" i="0" u="none" strike="noStrike">
                          <a:solidFill>
                            <a:srgbClr val="000000"/>
                          </a:solidFill>
                          <a:effectLst/>
                          <a:latin typeface="Calibri" panose="020F0502020204030204" pitchFamily="34" charset="0"/>
                        </a:rPr>
                        <a:t>2,881,000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Day visits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4"/>
                  </a:ext>
                </a:extLst>
              </a:tr>
              <a:tr h="390699">
                <a:tc>
                  <a:txBody>
                    <a:bodyPr/>
                    <a:lstStyle/>
                    <a:p>
                      <a:pPr algn="r" fontAlgn="b"/>
                      <a:r>
                        <a:rPr lang="en-GB" sz="1300" b="0" i="0" u="none" strike="noStrike">
                          <a:solidFill>
                            <a:srgbClr val="000000"/>
                          </a:solidFill>
                          <a:effectLst/>
                          <a:latin typeface="Calibri" panose="020F0502020204030204" pitchFamily="34" charset="0"/>
                        </a:rPr>
                        <a:t>£130,862,000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Day visitor 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5"/>
                  </a:ext>
                </a:extLst>
              </a:tr>
              <a:tr h="390699">
                <a:tc>
                  <a:txBody>
                    <a:bodyPr/>
                    <a:lstStyle/>
                    <a:p>
                      <a:pPr algn="r" fontAlgn="b"/>
                      <a:r>
                        <a:rPr lang="en-GB" sz="1300" b="0" i="0" u="none" strike="noStrike">
                          <a:solidFill>
                            <a:srgbClr val="000000"/>
                          </a:solidFill>
                          <a:effectLst/>
                          <a:latin typeface="Calibri" panose="020F0502020204030204" pitchFamily="34" charset="0"/>
                        </a:rPr>
                        <a:t>£203,834,000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Direct visitor spend</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6"/>
                  </a:ext>
                </a:extLst>
              </a:tr>
              <a:tr h="390699">
                <a:tc>
                  <a:txBody>
                    <a:bodyPr/>
                    <a:lstStyle/>
                    <a:p>
                      <a:pPr algn="r" fontAlgn="b"/>
                      <a:r>
                        <a:rPr lang="en-GB" sz="1300" b="0" i="0" u="none" strike="noStrike">
                          <a:solidFill>
                            <a:srgbClr val="000000"/>
                          </a:solidFill>
                          <a:effectLst/>
                          <a:latin typeface="Calibri" panose="020F0502020204030204" pitchFamily="34" charset="0"/>
                        </a:rPr>
                        <a:t>£7,403,000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Other related</a:t>
                      </a:r>
                      <a:r>
                        <a:rPr lang="en-GB" sz="1300" b="0" i="0" u="none" strike="noStrike" baseline="0" dirty="0">
                          <a:solidFill>
                            <a:srgbClr val="000000"/>
                          </a:solidFill>
                          <a:effectLst/>
                          <a:latin typeface="Calibri"/>
                        </a:rPr>
                        <a:t> spend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7"/>
                  </a:ext>
                </a:extLst>
              </a:tr>
              <a:tr h="390699">
                <a:tc>
                  <a:txBody>
                    <a:bodyPr/>
                    <a:lstStyle/>
                    <a:p>
                      <a:pPr algn="r" fontAlgn="b"/>
                      <a:r>
                        <a:rPr lang="en-GB" sz="1300" b="0" i="0" u="none" strike="noStrike">
                          <a:solidFill>
                            <a:srgbClr val="000000"/>
                          </a:solidFill>
                          <a:effectLst/>
                          <a:latin typeface="Calibri" panose="020F0502020204030204" pitchFamily="34" charset="0"/>
                        </a:rPr>
                        <a:t>£211,237,000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VISITOR RELATED SPEND</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8"/>
                  </a:ext>
                </a:extLst>
              </a:tr>
              <a:tr h="390699">
                <a:tc>
                  <a:txBody>
                    <a:bodyPr/>
                    <a:lstStyle/>
                    <a:p>
                      <a:pPr algn="r" fontAlgn="b"/>
                      <a:r>
                        <a:rPr lang="en-GB" sz="1300" b="0" i="0" u="none" strike="noStrike">
                          <a:solidFill>
                            <a:srgbClr val="000000"/>
                          </a:solidFill>
                          <a:effectLst/>
                          <a:latin typeface="Calibri" panose="020F0502020204030204" pitchFamily="34" charset="0"/>
                        </a:rPr>
                        <a:t>£264,576,000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BUSINESS TURNOVER SUPPORTED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9"/>
                  </a:ext>
                </a:extLst>
              </a:tr>
              <a:tr h="390699">
                <a:tc>
                  <a:txBody>
                    <a:bodyPr/>
                    <a:lstStyle/>
                    <a:p>
                      <a:pPr algn="r" fontAlgn="b"/>
                      <a:r>
                        <a:rPr lang="en-GB" sz="1300" b="0" i="0" u="none" strike="noStrike">
                          <a:solidFill>
                            <a:srgbClr val="000000"/>
                          </a:solidFill>
                          <a:effectLst/>
                          <a:latin typeface="Calibri" panose="020F0502020204030204" pitchFamily="34" charset="0"/>
                        </a:rPr>
                        <a:t>3,969</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Estimated</a:t>
                      </a:r>
                      <a:r>
                        <a:rPr lang="en-GB" sz="1300" b="0" i="0" u="none" strike="noStrike" baseline="0" dirty="0">
                          <a:solidFill>
                            <a:srgbClr val="000000"/>
                          </a:solidFill>
                          <a:effectLst/>
                          <a:latin typeface="Calibri"/>
                        </a:rPr>
                        <a:t> actual employment</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10"/>
                  </a:ext>
                </a:extLst>
              </a:tr>
              <a:tr h="390699">
                <a:tc>
                  <a:txBody>
                    <a:bodyPr/>
                    <a:lstStyle/>
                    <a:p>
                      <a:pPr algn="r" fontAlgn="b"/>
                      <a:r>
                        <a:rPr lang="en-GB" sz="1300" b="0" i="0" u="none" strike="noStrike">
                          <a:solidFill>
                            <a:srgbClr val="000000"/>
                          </a:solidFill>
                          <a:effectLst/>
                          <a:latin typeface="Calibri" panose="020F0502020204030204" pitchFamily="34" charset="0"/>
                        </a:rPr>
                        <a:t>2,933</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FTE</a:t>
                      </a:r>
                      <a:r>
                        <a:rPr lang="en-GB" sz="1300" b="0" i="0" u="none" strike="noStrike" baseline="0" dirty="0">
                          <a:solidFill>
                            <a:srgbClr val="000000"/>
                          </a:solidFill>
                          <a:effectLst/>
                          <a:latin typeface="Calibri"/>
                        </a:rPr>
                        <a:t> employment</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11"/>
                  </a:ext>
                </a:extLst>
              </a:tr>
              <a:tr h="390699">
                <a:tc>
                  <a:txBody>
                    <a:bodyPr/>
                    <a:lstStyle/>
                    <a:p>
                      <a:pPr algn="r" fontAlgn="b"/>
                      <a:r>
                        <a:rPr lang="en-GB" sz="1300" b="0" i="0" u="none" strike="noStrike" dirty="0">
                          <a:solidFill>
                            <a:srgbClr val="000000"/>
                          </a:solidFill>
                          <a:effectLst/>
                          <a:latin typeface="Calibri" panose="020F0502020204030204" pitchFamily="34" charset="0"/>
                        </a:rPr>
                        <a:t>6%</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Proportion of all employment</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66337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 - Staying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250825" y="3428997"/>
          <a:ext cx="8605488" cy="2161014"/>
        </p:xfrm>
        <a:graphic>
          <a:graphicData uri="http://schemas.openxmlformats.org/drawingml/2006/table">
            <a:tbl>
              <a:tblPr firstRow="1" bandRow="1">
                <a:tableStyleId>{00A15C55-8517-42AA-B614-E9B94910E393}</a:tableStyleId>
              </a:tblPr>
              <a:tblGrid>
                <a:gridCol w="1811682">
                  <a:extLst>
                    <a:ext uri="{9D8B030D-6E8A-4147-A177-3AD203B41FA5}">
                      <a16:colId xmlns:a16="http://schemas.microsoft.com/office/drawing/2014/main" val="20000"/>
                    </a:ext>
                  </a:extLst>
                </a:gridCol>
                <a:gridCol w="1132301">
                  <a:extLst>
                    <a:ext uri="{9D8B030D-6E8A-4147-A177-3AD203B41FA5}">
                      <a16:colId xmlns:a16="http://schemas.microsoft.com/office/drawing/2014/main" val="20001"/>
                    </a:ext>
                  </a:extLst>
                </a:gridCol>
                <a:gridCol w="1132301">
                  <a:extLst>
                    <a:ext uri="{9D8B030D-6E8A-4147-A177-3AD203B41FA5}">
                      <a16:colId xmlns:a16="http://schemas.microsoft.com/office/drawing/2014/main" val="20002"/>
                    </a:ext>
                  </a:extLst>
                </a:gridCol>
                <a:gridCol w="1132301">
                  <a:extLst>
                    <a:ext uri="{9D8B030D-6E8A-4147-A177-3AD203B41FA5}">
                      <a16:colId xmlns:a16="http://schemas.microsoft.com/office/drawing/2014/main" val="20003"/>
                    </a:ext>
                  </a:extLst>
                </a:gridCol>
                <a:gridCol w="1132301">
                  <a:extLst>
                    <a:ext uri="{9D8B030D-6E8A-4147-A177-3AD203B41FA5}">
                      <a16:colId xmlns:a16="http://schemas.microsoft.com/office/drawing/2014/main" val="20004"/>
                    </a:ext>
                  </a:extLst>
                </a:gridCol>
                <a:gridCol w="1132301">
                  <a:extLst>
                    <a:ext uri="{9D8B030D-6E8A-4147-A177-3AD203B41FA5}">
                      <a16:colId xmlns:a16="http://schemas.microsoft.com/office/drawing/2014/main" val="20005"/>
                    </a:ext>
                  </a:extLst>
                </a:gridCol>
                <a:gridCol w="1132301">
                  <a:extLst>
                    <a:ext uri="{9D8B030D-6E8A-4147-A177-3AD203B41FA5}">
                      <a16:colId xmlns:a16="http://schemas.microsoft.com/office/drawing/2014/main" val="20006"/>
                    </a:ext>
                  </a:extLst>
                </a:gridCol>
              </a:tblGrid>
              <a:tr h="433974">
                <a:tc>
                  <a:txBody>
                    <a:bodyPr/>
                    <a:lstStyle/>
                    <a:p>
                      <a:r>
                        <a:rPr lang="en-GB" sz="1100" dirty="0"/>
                        <a:t>Area</a:t>
                      </a:r>
                    </a:p>
                  </a:txBody>
                  <a:tcPr anchor="ctr">
                    <a:solidFill>
                      <a:schemeClr val="accent3">
                        <a:lumMod val="50000"/>
                      </a:schemeClr>
                    </a:solidFill>
                  </a:tcPr>
                </a:tc>
                <a:tc>
                  <a:txBody>
                    <a:bodyPr/>
                    <a:lstStyle/>
                    <a:p>
                      <a:pPr algn="ctr"/>
                      <a:r>
                        <a:rPr lang="en-GB" sz="1050" dirty="0"/>
                        <a:t>Domestic trips (000’s)</a:t>
                      </a:r>
                    </a:p>
                  </a:txBody>
                  <a:tcPr anchor="ctr">
                    <a:solidFill>
                      <a:schemeClr val="accent3">
                        <a:lumMod val="50000"/>
                      </a:schemeClr>
                    </a:solidFill>
                  </a:tcPr>
                </a:tc>
                <a:tc>
                  <a:txBody>
                    <a:bodyPr/>
                    <a:lstStyle/>
                    <a:p>
                      <a:pPr algn="ctr"/>
                      <a:r>
                        <a:rPr lang="en-GB" sz="1050" dirty="0"/>
                        <a:t>Overseas trips (000’s)</a:t>
                      </a:r>
                    </a:p>
                  </a:txBody>
                  <a:tcPr anchor="ct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Domestic nights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(000’s) </a:t>
                      </a:r>
                    </a:p>
                  </a:txBody>
                  <a:tcPr anchor="ctr">
                    <a:solidFill>
                      <a:schemeClr val="accent3">
                        <a:lumMod val="50000"/>
                      </a:schemeClr>
                    </a:solidFill>
                  </a:tcPr>
                </a:tc>
                <a:tc>
                  <a:txBody>
                    <a:bodyPr/>
                    <a:lstStyle/>
                    <a:p>
                      <a:pPr algn="ctr"/>
                      <a:r>
                        <a:rPr lang="en-GB" sz="1050" dirty="0"/>
                        <a:t>Overseas nights</a:t>
                      </a:r>
                    </a:p>
                    <a:p>
                      <a:pPr algn="ctr"/>
                      <a:r>
                        <a:rPr lang="en-GB" sz="1050" dirty="0"/>
                        <a:t>(000’s)</a:t>
                      </a:r>
                    </a:p>
                  </a:txBody>
                  <a:tcPr anchor="ctr">
                    <a:solidFill>
                      <a:schemeClr val="accent3">
                        <a:lumMod val="50000"/>
                      </a:schemeClr>
                    </a:solidFill>
                  </a:tcPr>
                </a:tc>
                <a:tc>
                  <a:txBody>
                    <a:bodyPr/>
                    <a:lstStyle/>
                    <a:p>
                      <a:pPr algn="ctr"/>
                      <a:r>
                        <a:rPr lang="en-GB" sz="1050" dirty="0"/>
                        <a:t>Domestic spend</a:t>
                      </a:r>
                    </a:p>
                    <a:p>
                      <a:pPr algn="ctr"/>
                      <a:r>
                        <a:rPr lang="en-GB" sz="1050" dirty="0"/>
                        <a:t>(millions)</a:t>
                      </a:r>
                    </a:p>
                  </a:txBody>
                  <a:tcPr anchor="ctr">
                    <a:solidFill>
                      <a:schemeClr val="accent3">
                        <a:lumMod val="50000"/>
                      </a:schemeClr>
                    </a:solidFill>
                  </a:tcPr>
                </a:tc>
                <a:tc>
                  <a:txBody>
                    <a:bodyPr/>
                    <a:lstStyle/>
                    <a:p>
                      <a:pPr algn="ctr"/>
                      <a:r>
                        <a:rPr lang="en-GB" sz="1050" dirty="0"/>
                        <a:t>Overseas spend</a:t>
                      </a:r>
                    </a:p>
                    <a:p>
                      <a:pPr algn="ctr"/>
                      <a:r>
                        <a:rPr lang="en-GB" sz="1050" dirty="0"/>
                        <a:t>(millions)</a:t>
                      </a:r>
                    </a:p>
                  </a:txBody>
                  <a:tcPr anchor="ctr">
                    <a:solidFill>
                      <a:schemeClr val="accent3">
                        <a:lumMod val="50000"/>
                      </a:schemeClr>
                    </a:solidFill>
                  </a:tcPr>
                </a:tc>
                <a:extLst>
                  <a:ext uri="{0D108BD9-81ED-4DB2-BD59-A6C34878D82A}">
                    <a16:rowId xmlns:a16="http://schemas.microsoft.com/office/drawing/2014/main" val="10000"/>
                  </a:ext>
                </a:extLst>
              </a:tr>
              <a:tr h="287840">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326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724</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311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£59</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£25</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87840">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512</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1,236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449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£104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87840">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270</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683</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331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87840">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299</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46</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633</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298</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£49</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£24</a:t>
                      </a:r>
                    </a:p>
                  </a:txBody>
                  <a:tcPr marL="7620" marR="7620" marT="7620" marB="0" anchor="ctr">
                    <a:solidFill>
                      <a:schemeClr val="accent3">
                        <a:lumMod val="50000"/>
                      </a:schemeClr>
                    </a:solidFill>
                  </a:tcPr>
                </a:tc>
                <a:extLst>
                  <a:ext uri="{0D108BD9-81ED-4DB2-BD59-A6C34878D82A}">
                    <a16:rowId xmlns:a16="http://schemas.microsoft.com/office/drawing/2014/main" val="10004"/>
                  </a:ext>
                </a:extLst>
              </a:tr>
              <a:tr h="287840">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244</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542</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£18</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87840">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276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38</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624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235</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£47</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£19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27037" y="836712"/>
          <a:ext cx="3104804" cy="2351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3059832" y="836712"/>
          <a:ext cx="2987824" cy="2351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974953" y="836712"/>
          <a:ext cx="3169047" cy="2351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7571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 - Staying visits by accommodation type</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343742" y="980728"/>
          <a:ext cx="8456516" cy="2808312"/>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76112">
                <a:tc>
                  <a:txBody>
                    <a:bodyPr/>
                    <a:lstStyle/>
                    <a:p>
                      <a:pPr algn="l"/>
                      <a:r>
                        <a:rPr lang="en-GB" sz="1100" dirty="0"/>
                        <a:t>Domestic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302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110,800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£25,497,000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302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30,200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90,000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£9,125,000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302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4,900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£728,000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302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302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302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302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2,100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£215,000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302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£430,000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302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3,500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£747,000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302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145,700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319,000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£12,457,000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302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299,200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633,000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£49,198,000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nvGraphicFramePr>
        <p:xfrm>
          <a:off x="336414" y="4005064"/>
          <a:ext cx="8456516" cy="2635080"/>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16000">
                <a:tc>
                  <a:txBody>
                    <a:bodyPr/>
                    <a:lstStyle/>
                    <a:p>
                      <a:pPr algn="l"/>
                      <a:r>
                        <a:rPr lang="en-GB" sz="1100" dirty="0"/>
                        <a:t>Overseas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160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19,200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61,000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£10,253,000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160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1,600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21,000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£1,351,000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160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160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160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160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19,000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£1,055,000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160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£323,000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160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160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3,200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£974,000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160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19,600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183,000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£9,736,000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160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45,600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298,000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£23,774,000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0550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 - Day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1979712" y="3573016"/>
          <a:ext cx="4680521" cy="2224042"/>
        </p:xfrm>
        <a:graphic>
          <a:graphicData uri="http://schemas.openxmlformats.org/drawingml/2006/table">
            <a:tbl>
              <a:tblPr firstRow="1" bandRow="1">
                <a:tableStyleId>{00A15C55-8517-42AA-B614-E9B94910E393}</a:tableStyleId>
              </a:tblPr>
              <a:tblGrid>
                <a:gridCol w="2080231">
                  <a:extLst>
                    <a:ext uri="{9D8B030D-6E8A-4147-A177-3AD203B41FA5}">
                      <a16:colId xmlns:a16="http://schemas.microsoft.com/office/drawing/2014/main" val="20000"/>
                    </a:ext>
                  </a:extLst>
                </a:gridCol>
                <a:gridCol w="1300145">
                  <a:extLst>
                    <a:ext uri="{9D8B030D-6E8A-4147-A177-3AD203B41FA5}">
                      <a16:colId xmlns:a16="http://schemas.microsoft.com/office/drawing/2014/main" val="20001"/>
                    </a:ext>
                  </a:extLst>
                </a:gridCol>
                <a:gridCol w="1300145">
                  <a:extLst>
                    <a:ext uri="{9D8B030D-6E8A-4147-A177-3AD203B41FA5}">
                      <a16:colId xmlns:a16="http://schemas.microsoft.com/office/drawing/2014/main" val="20002"/>
                    </a:ext>
                  </a:extLst>
                </a:gridCol>
              </a:tblGrid>
              <a:tr h="446632">
                <a:tc>
                  <a:txBody>
                    <a:bodyPr/>
                    <a:lstStyle/>
                    <a:p>
                      <a:r>
                        <a:rPr lang="en-GB" sz="1100" dirty="0"/>
                        <a:t>Area</a:t>
                      </a:r>
                    </a:p>
                  </a:txBody>
                  <a:tcPr anchor="ctr">
                    <a:solidFill>
                      <a:schemeClr val="accent3">
                        <a:lumMod val="50000"/>
                      </a:schemeClr>
                    </a:solidFill>
                  </a:tcPr>
                </a:tc>
                <a:tc>
                  <a:txBody>
                    <a:bodyPr/>
                    <a:lstStyle/>
                    <a:p>
                      <a:pPr algn="ctr"/>
                      <a:r>
                        <a:rPr lang="en-GB" sz="1050" dirty="0"/>
                        <a:t>Day visits</a:t>
                      </a:r>
                    </a:p>
                  </a:txBody>
                  <a:tcPr anchor="ctr">
                    <a:solidFill>
                      <a:schemeClr val="accent3">
                        <a:lumMod val="50000"/>
                      </a:schemeClr>
                    </a:solidFill>
                  </a:tcPr>
                </a:tc>
                <a:tc>
                  <a:txBody>
                    <a:bodyPr/>
                    <a:lstStyle/>
                    <a:p>
                      <a:pPr algn="ctr"/>
                      <a:r>
                        <a:rPr lang="en-GB" sz="1050" dirty="0"/>
                        <a:t>Day visit spend</a:t>
                      </a:r>
                    </a:p>
                  </a:txBody>
                  <a:tcPr anchor="ctr">
                    <a:solidFill>
                      <a:schemeClr val="accent3">
                        <a:lumMod val="50000"/>
                      </a:schemeClr>
                    </a:solidFill>
                  </a:tcPr>
                </a:tc>
                <a:extLst>
                  <a:ext uri="{0D108BD9-81ED-4DB2-BD59-A6C34878D82A}">
                    <a16:rowId xmlns:a16="http://schemas.microsoft.com/office/drawing/2014/main" val="10000"/>
                  </a:ext>
                </a:extLst>
              </a:tr>
              <a:tr h="296235">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£73.5</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96235">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5.5</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£193.5</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96235">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2.0</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£71.7</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96235">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2.9</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£130.9</a:t>
                      </a:r>
                    </a:p>
                  </a:txBody>
                  <a:tcPr marL="7620" marR="7620" marT="7620" marB="0" anchor="ctr">
                    <a:solidFill>
                      <a:schemeClr val="accent3">
                        <a:lumMod val="50000"/>
                      </a:schemeClr>
                    </a:solidFill>
                  </a:tcPr>
                </a:tc>
                <a:extLst>
                  <a:ext uri="{0D108BD9-81ED-4DB2-BD59-A6C34878D82A}">
                    <a16:rowId xmlns:a16="http://schemas.microsoft.com/office/drawing/2014/main" val="10004"/>
                  </a:ext>
                </a:extLst>
              </a:tr>
              <a:tr h="296235">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£90.2</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96235">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£60.4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395288" y="908720"/>
          <a:ext cx="3572929" cy="2656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4932040" y="908720"/>
          <a:ext cx="3572929" cy="2656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0842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 - Day visits by location</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nvGraphicFramePr>
        <p:xfrm>
          <a:off x="70519" y="2708920"/>
          <a:ext cx="453720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nvGraphicFramePr>
        <p:xfrm>
          <a:off x="4607719" y="2708920"/>
          <a:ext cx="453720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1559719" y="1412776"/>
          <a:ext cx="6096000" cy="74168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dirty="0"/>
                        <a:t>Total day visits</a:t>
                      </a:r>
                    </a:p>
                  </a:txBody>
                  <a:tcPr>
                    <a:solidFill>
                      <a:schemeClr val="accent3">
                        <a:lumMod val="50000"/>
                      </a:schemeClr>
                    </a:solidFill>
                  </a:tcPr>
                </a:tc>
                <a:tc>
                  <a:txBody>
                    <a:bodyPr/>
                    <a:lstStyle/>
                    <a:p>
                      <a:pPr algn="ctr"/>
                      <a:r>
                        <a:rPr lang="en-GB"/>
                        <a:t>Total day visit spend</a:t>
                      </a:r>
                      <a:endParaRPr lang="en-GB" dirty="0"/>
                    </a:p>
                  </a:txBody>
                  <a:tcPr>
                    <a:solidFill>
                      <a:schemeClr val="accent3">
                        <a:lumMod val="50000"/>
                      </a:schemeClr>
                    </a:solidFill>
                  </a:tcPr>
                </a:tc>
                <a:extLst>
                  <a:ext uri="{0D108BD9-81ED-4DB2-BD59-A6C34878D82A}">
                    <a16:rowId xmlns:a16="http://schemas.microsoft.com/office/drawing/2014/main" val="10000"/>
                  </a:ext>
                </a:extLst>
              </a:tr>
              <a:tr h="370840">
                <a:tc>
                  <a:txBody>
                    <a:bodyPr/>
                    <a:lstStyle/>
                    <a:p>
                      <a:pPr algn="ctr" fontAlgn="b"/>
                      <a:r>
                        <a:rPr lang="en-GB" sz="1800" b="0" i="0" u="none" strike="noStrike" dirty="0">
                          <a:solidFill>
                            <a:srgbClr val="000000"/>
                          </a:solidFill>
                          <a:effectLst/>
                          <a:latin typeface="Calibri"/>
                        </a:rPr>
                        <a:t>2,881,000</a:t>
                      </a:r>
                    </a:p>
                  </a:txBody>
                  <a:tcPr marL="9525" marR="9525" marT="9525" marB="0" anchor="ctr">
                    <a:solidFill>
                      <a:schemeClr val="accent3">
                        <a:lumMod val="40000"/>
                        <a:lumOff val="60000"/>
                      </a:schemeClr>
                    </a:solidFill>
                  </a:tcPr>
                </a:tc>
                <a:tc>
                  <a:txBody>
                    <a:bodyPr/>
                    <a:lstStyle/>
                    <a:p>
                      <a:pPr algn="ctr" fontAlgn="b"/>
                      <a:r>
                        <a:rPr lang="en-GB" sz="1800" b="0" i="0" u="none" strike="noStrike" dirty="0">
                          <a:solidFill>
                            <a:srgbClr val="000000"/>
                          </a:solidFill>
                          <a:effectLst/>
                          <a:latin typeface="Calibri"/>
                        </a:rPr>
                        <a:t>£130,862,000</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10262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 – Direct visitor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nvGraphicFramePr>
        <p:xfrm>
          <a:off x="273806" y="908719"/>
          <a:ext cx="7178514" cy="56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33C3C25-EA7C-43D9-98C8-4DD5D9C8AF20}"/>
              </a:ext>
            </a:extLst>
          </p:cNvPr>
          <p:cNvSpPr txBox="1"/>
          <p:nvPr/>
        </p:nvSpPr>
        <p:spPr>
          <a:xfrm>
            <a:off x="7524327" y="908719"/>
            <a:ext cx="1440285" cy="5509200"/>
          </a:xfrm>
          <a:prstGeom prst="rect">
            <a:avLst/>
          </a:prstGeom>
          <a:noFill/>
        </p:spPr>
        <p:txBody>
          <a:bodyPr wrap="square" rtlCol="0">
            <a:spAutoFit/>
          </a:bodyPr>
          <a:lstStyle/>
          <a:p>
            <a:pPr algn="ctr"/>
            <a:r>
              <a:rPr lang="en-US" sz="1100" b="1" dirty="0"/>
              <a:t>Totals</a:t>
            </a:r>
          </a:p>
          <a:p>
            <a:pPr algn="ctr"/>
            <a:endParaRPr lang="en-US" sz="1100" b="1" dirty="0"/>
          </a:p>
          <a:p>
            <a:pPr algn="ctr"/>
            <a:r>
              <a:rPr lang="en-US" sz="1100" b="1" dirty="0"/>
              <a:t> </a:t>
            </a:r>
          </a:p>
          <a:p>
            <a:pPr algn="ctr"/>
            <a:r>
              <a:rPr lang="en-US" sz="1100" b="1" dirty="0"/>
              <a:t>£23,840,000 (12%)</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£74,371,000 (36%)</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£58,857,000 (29%)</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£18,937,000 (9%)          			</a:t>
            </a:r>
          </a:p>
          <a:p>
            <a:pPr algn="ctr"/>
            <a:endParaRPr lang="en-US" sz="1100" b="1" dirty="0"/>
          </a:p>
          <a:p>
            <a:pPr algn="ctr"/>
            <a:endParaRPr lang="en-US" sz="1100" b="1" dirty="0"/>
          </a:p>
          <a:p>
            <a:pPr algn="ctr"/>
            <a:endParaRPr lang="en-US" sz="1100" b="1" dirty="0"/>
          </a:p>
          <a:p>
            <a:pPr algn="ctr"/>
            <a:r>
              <a:rPr lang="en-US" sz="1100" b="1" dirty="0"/>
              <a:t>£27,829,000 (14%)</a:t>
            </a:r>
          </a:p>
          <a:p>
            <a:pPr algn="ctr"/>
            <a:endParaRPr lang="en-GB" sz="1100" b="1" dirty="0"/>
          </a:p>
        </p:txBody>
      </p:sp>
    </p:spTree>
    <p:extLst>
      <p:ext uri="{BB962C8B-B14F-4D97-AF65-F5344CB8AC3E}">
        <p14:creationId xmlns:p14="http://schemas.microsoft.com/office/powerpoint/2010/main" val="197218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Gloucestershire - Staying visits by accommodation type</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462289278"/>
              </p:ext>
            </p:extLst>
          </p:nvPr>
        </p:nvGraphicFramePr>
        <p:xfrm>
          <a:off x="343742" y="836712"/>
          <a:ext cx="8597160" cy="2376262"/>
        </p:xfrm>
        <a:graphic>
          <a:graphicData uri="http://schemas.openxmlformats.org/drawingml/2006/table">
            <a:tbl>
              <a:tblPr firstRow="1" bandRow="1">
                <a:tableStyleId>{00A15C55-8517-42AA-B614-E9B94910E393}</a:tableStyleId>
              </a:tblPr>
              <a:tblGrid>
                <a:gridCol w="2149290">
                  <a:extLst>
                    <a:ext uri="{9D8B030D-6E8A-4147-A177-3AD203B41FA5}">
                      <a16:colId xmlns:a16="http://schemas.microsoft.com/office/drawing/2014/main" val="20000"/>
                    </a:ext>
                  </a:extLst>
                </a:gridCol>
                <a:gridCol w="2149290">
                  <a:extLst>
                    <a:ext uri="{9D8B030D-6E8A-4147-A177-3AD203B41FA5}">
                      <a16:colId xmlns:a16="http://schemas.microsoft.com/office/drawing/2014/main" val="20001"/>
                    </a:ext>
                  </a:extLst>
                </a:gridCol>
                <a:gridCol w="2149290">
                  <a:extLst>
                    <a:ext uri="{9D8B030D-6E8A-4147-A177-3AD203B41FA5}">
                      <a16:colId xmlns:a16="http://schemas.microsoft.com/office/drawing/2014/main" val="20002"/>
                    </a:ext>
                  </a:extLst>
                </a:gridCol>
                <a:gridCol w="2149290">
                  <a:extLst>
                    <a:ext uri="{9D8B030D-6E8A-4147-A177-3AD203B41FA5}">
                      <a16:colId xmlns:a16="http://schemas.microsoft.com/office/drawing/2014/main" val="20003"/>
                    </a:ext>
                  </a:extLst>
                </a:gridCol>
              </a:tblGrid>
              <a:tr h="278837">
                <a:tc>
                  <a:txBody>
                    <a:bodyPr/>
                    <a:lstStyle/>
                    <a:p>
                      <a:pPr algn="l"/>
                      <a:r>
                        <a:rPr lang="en-GB" sz="1100" dirty="0"/>
                        <a:t>Domestic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190675">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590,000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980,000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£135,798,000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190675">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337,000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1,003,000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£101,585,000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190675">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179,000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582,000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£26,739,000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190675">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£559,000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190675">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£2,567,000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190675">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190675">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£3,788,000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190675">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20,000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62,000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£4,247,000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190675">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£3,689,000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190675">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719,000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1,577,000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£61,525,000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190675">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1,926,000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4,442,000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£340,498,000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09381615"/>
              </p:ext>
            </p:extLst>
          </p:nvPr>
        </p:nvGraphicFramePr>
        <p:xfrm>
          <a:off x="335068" y="3356992"/>
          <a:ext cx="8605836" cy="2357880"/>
        </p:xfrm>
        <a:graphic>
          <a:graphicData uri="http://schemas.openxmlformats.org/drawingml/2006/table">
            <a:tbl>
              <a:tblPr firstRow="1" bandRow="1">
                <a:tableStyleId>{00A15C55-8517-42AA-B614-E9B94910E393}</a:tableStyleId>
              </a:tblPr>
              <a:tblGrid>
                <a:gridCol w="2151459">
                  <a:extLst>
                    <a:ext uri="{9D8B030D-6E8A-4147-A177-3AD203B41FA5}">
                      <a16:colId xmlns:a16="http://schemas.microsoft.com/office/drawing/2014/main" val="20000"/>
                    </a:ext>
                  </a:extLst>
                </a:gridCol>
                <a:gridCol w="2151459">
                  <a:extLst>
                    <a:ext uri="{9D8B030D-6E8A-4147-A177-3AD203B41FA5}">
                      <a16:colId xmlns:a16="http://schemas.microsoft.com/office/drawing/2014/main" val="20001"/>
                    </a:ext>
                  </a:extLst>
                </a:gridCol>
                <a:gridCol w="2151459">
                  <a:extLst>
                    <a:ext uri="{9D8B030D-6E8A-4147-A177-3AD203B41FA5}">
                      <a16:colId xmlns:a16="http://schemas.microsoft.com/office/drawing/2014/main" val="20002"/>
                    </a:ext>
                  </a:extLst>
                </a:gridCol>
                <a:gridCol w="2151459">
                  <a:extLst>
                    <a:ext uri="{9D8B030D-6E8A-4147-A177-3AD203B41FA5}">
                      <a16:colId xmlns:a16="http://schemas.microsoft.com/office/drawing/2014/main" val="20003"/>
                    </a:ext>
                  </a:extLst>
                </a:gridCol>
              </a:tblGrid>
              <a:tr h="143675">
                <a:tc>
                  <a:txBody>
                    <a:bodyPr/>
                    <a:lstStyle/>
                    <a:p>
                      <a:pPr algn="l"/>
                      <a:r>
                        <a:rPr lang="en-GB" sz="1100" dirty="0"/>
                        <a:t>Overseas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190800">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102,000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323,000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£54,611,000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190800">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18,000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231,000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£15,037,000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190800">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£2,993,000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190800">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£12,000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190800">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181,000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£12,948,000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190800">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£3,166,000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190800">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£5,684,000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190800">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190800">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£4,811,000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190800">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904,000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£48,087,000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190800">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263,000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1,866,000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£147,350,000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24472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 – Other visitor related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8" name="Diagram 7"/>
          <p:cNvGraphicFramePr/>
          <p:nvPr/>
        </p:nvGraphicFramePr>
        <p:xfrm>
          <a:off x="273805" y="908719"/>
          <a:ext cx="8690807" cy="381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95288" y="5013176"/>
            <a:ext cx="7705104" cy="1092607"/>
          </a:xfrm>
          <a:prstGeom prst="rect">
            <a:avLst/>
          </a:prstGeom>
          <a:noFill/>
        </p:spPr>
        <p:txBody>
          <a:bodyPr wrap="square" rtlCol="0">
            <a:spAutoFit/>
          </a:bodyPr>
          <a:lstStyle/>
          <a:p>
            <a:pPr marL="171450" indent="-171450">
              <a:buFont typeface="Arial" pitchFamily="34" charset="0"/>
              <a:buChar char="•"/>
            </a:pPr>
            <a:r>
              <a:rPr lang="en-GB" sz="1300" dirty="0"/>
              <a:t>Spend on second homes estimates cover rates, maintenance, and replacement of furniture and fittings.</a:t>
            </a:r>
          </a:p>
          <a:p>
            <a:pPr marL="171450" indent="-171450">
              <a:buFont typeface="Arial" pitchFamily="34" charset="0"/>
              <a:buChar char="•"/>
            </a:pPr>
            <a:endParaRPr lang="en-GB" sz="1300" dirty="0"/>
          </a:p>
          <a:p>
            <a:pPr marL="171450" indent="-171450">
              <a:buFont typeface="Arial" pitchFamily="34" charset="0"/>
              <a:buChar char="•"/>
            </a:pPr>
            <a:r>
              <a:rPr lang="en-GB" sz="1300" dirty="0"/>
              <a:t>Spend on boats estimates cover berthing charges, servicing and maintenance and upgrading of equipment.</a:t>
            </a:r>
          </a:p>
          <a:p>
            <a:pPr marL="171450" indent="-171450">
              <a:buFont typeface="Arial" pitchFamily="34" charset="0"/>
              <a:buChar char="•"/>
            </a:pPr>
            <a:endParaRPr lang="en-GB" sz="1300" dirty="0"/>
          </a:p>
          <a:p>
            <a:pPr marL="171450" indent="-171450">
              <a:buFont typeface="Arial" pitchFamily="34" charset="0"/>
              <a:buChar char="•"/>
            </a:pPr>
            <a:r>
              <a:rPr lang="en-GB" sz="1300" dirty="0"/>
              <a:t>Additional spending is incurred by friends and relatives as a result of people coming to stay with them.</a:t>
            </a:r>
          </a:p>
        </p:txBody>
      </p:sp>
    </p:spTree>
    <p:extLst>
      <p:ext uri="{BB962C8B-B14F-4D97-AF65-F5344CB8AC3E}">
        <p14:creationId xmlns:p14="http://schemas.microsoft.com/office/powerpoint/2010/main" val="2547089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 – Business turnover</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5" name="Table 4"/>
          <p:cNvGraphicFramePr>
            <a:graphicFrameLocks noGrp="1"/>
          </p:cNvGraphicFramePr>
          <p:nvPr/>
        </p:nvGraphicFramePr>
        <p:xfrm>
          <a:off x="369131" y="1052736"/>
          <a:ext cx="8306556" cy="2880000"/>
        </p:xfrm>
        <a:graphic>
          <a:graphicData uri="http://schemas.openxmlformats.org/drawingml/2006/table">
            <a:tbl>
              <a:tblPr firstRow="1" bandRow="1">
                <a:tableStyleId>{7DF18680-E054-41AD-8BC1-D1AEF772440D}</a:tableStyleId>
              </a:tblPr>
              <a:tblGrid>
                <a:gridCol w="2807112">
                  <a:extLst>
                    <a:ext uri="{9D8B030D-6E8A-4147-A177-3AD203B41FA5}">
                      <a16:colId xmlns:a16="http://schemas.microsoft.com/office/drawing/2014/main" val="20000"/>
                    </a:ext>
                  </a:extLst>
                </a:gridCol>
                <a:gridCol w="1833216">
                  <a:extLst>
                    <a:ext uri="{9D8B030D-6E8A-4147-A177-3AD203B41FA5}">
                      <a16:colId xmlns:a16="http://schemas.microsoft.com/office/drawing/2014/main" val="20001"/>
                    </a:ext>
                  </a:extLst>
                </a:gridCol>
                <a:gridCol w="1833216">
                  <a:extLst>
                    <a:ext uri="{9D8B030D-6E8A-4147-A177-3AD203B41FA5}">
                      <a16:colId xmlns:a16="http://schemas.microsoft.com/office/drawing/2014/main" val="20002"/>
                    </a:ext>
                  </a:extLst>
                </a:gridCol>
                <a:gridCol w="1833012">
                  <a:extLst>
                    <a:ext uri="{9D8B030D-6E8A-4147-A177-3AD203B41FA5}">
                      <a16:colId xmlns:a16="http://schemas.microsoft.com/office/drawing/2014/main" val="20003"/>
                    </a:ext>
                  </a:extLst>
                </a:gridCol>
              </a:tblGrid>
              <a:tr h="360000">
                <a:tc>
                  <a:txBody>
                    <a:bodyPr/>
                    <a:lstStyle/>
                    <a:p>
                      <a:r>
                        <a:rPr lang="en-GB" sz="1200" dirty="0"/>
                        <a:t>Turnover derived from trip expenditure</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algn="l" fontAlgn="b"/>
                      <a:r>
                        <a:rPr lang="en-GB" sz="1100" b="1" u="none" strike="noStrike" dirty="0">
                          <a:solidFill>
                            <a:schemeClr val="bg1"/>
                          </a:solidFill>
                          <a:effectLst/>
                        </a:rPr>
                        <a:t>Accommodation</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£24,132,000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£885,000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£25,017,000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algn="l" fontAlgn="b"/>
                      <a:r>
                        <a:rPr lang="en-GB" sz="1100" b="1" u="none" strike="noStrike" dirty="0">
                          <a:solidFill>
                            <a:schemeClr val="bg1"/>
                          </a:solidFill>
                          <a:effectLst/>
                        </a:rPr>
                        <a:t>Retailing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£14,482,000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£59,146,000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£73,628,000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algn="l" fontAlgn="b"/>
                      <a:r>
                        <a:rPr lang="en-GB" sz="1100" b="1" u="none" strike="noStrike" dirty="0">
                          <a:solidFill>
                            <a:schemeClr val="bg1"/>
                          </a:solidFill>
                          <a:effectLst/>
                        </a:rPr>
                        <a:t>Catering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£14,192,000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£42,899,000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£57,091,000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360000">
                <a:tc>
                  <a:txBody>
                    <a:bodyPr/>
                    <a:lstStyle/>
                    <a:p>
                      <a:pPr algn="l" fontAlgn="b"/>
                      <a:r>
                        <a:rPr lang="en-GB" sz="1100" b="1" u="none" strike="noStrike" dirty="0">
                          <a:solidFill>
                            <a:schemeClr val="bg1"/>
                          </a:solidFill>
                          <a:effectLst/>
                        </a:rPr>
                        <a:t>Attractions/entertainment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£7,436,000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£12,832,000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£20,268,000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360000">
                <a:tc>
                  <a:txBody>
                    <a:bodyPr/>
                    <a:lstStyle/>
                    <a:p>
                      <a:pPr algn="l" fontAlgn="b"/>
                      <a:r>
                        <a:rPr lang="en-GB" sz="1100" b="1" u="none" strike="noStrike" dirty="0">
                          <a:solidFill>
                            <a:schemeClr val="bg1"/>
                          </a:solidFill>
                          <a:effectLst/>
                        </a:rPr>
                        <a:t>Transport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£7,638,000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£9,060,000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£16,698,000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360000">
                <a:tc>
                  <a:txBody>
                    <a:bodyPr/>
                    <a:lstStyle/>
                    <a:p>
                      <a:pPr algn="l" fontAlgn="b"/>
                      <a:r>
                        <a:rPr lang="en-GB" sz="1100" b="1" u="none" strike="noStrike" dirty="0">
                          <a:solidFill>
                            <a:schemeClr val="bg1"/>
                          </a:solidFill>
                          <a:effectLst/>
                        </a:rPr>
                        <a:t>Arising from non trip spend</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£7,403,000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£7,403,000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360000">
                <a:tc>
                  <a:txBody>
                    <a:bodyPr/>
                    <a:lstStyle/>
                    <a:p>
                      <a:pPr algn="l" fontAlgn="b"/>
                      <a:r>
                        <a:rPr lang="en-GB" sz="1100" b="1" u="none" strike="noStrike" dirty="0">
                          <a:solidFill>
                            <a:schemeClr val="bg1"/>
                          </a:solidFill>
                          <a:effectLst/>
                        </a:rPr>
                        <a:t>Total Direct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£75,283,000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£124,822,000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£200,105,000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nvGraphicFramePr>
        <p:xfrm>
          <a:off x="395534" y="4782960"/>
          <a:ext cx="8280153" cy="1566054"/>
        </p:xfrm>
        <a:graphic>
          <a:graphicData uri="http://schemas.openxmlformats.org/drawingml/2006/table">
            <a:tbl>
              <a:tblPr firstRow="1" bandRow="1">
                <a:tableStyleId>{7DF18680-E054-41AD-8BC1-D1AEF772440D}</a:tableStyleId>
              </a:tblPr>
              <a:tblGrid>
                <a:gridCol w="2797929">
                  <a:extLst>
                    <a:ext uri="{9D8B030D-6E8A-4147-A177-3AD203B41FA5}">
                      <a16:colId xmlns:a16="http://schemas.microsoft.com/office/drawing/2014/main" val="20000"/>
                    </a:ext>
                  </a:extLst>
                </a:gridCol>
                <a:gridCol w="1827476">
                  <a:extLst>
                    <a:ext uri="{9D8B030D-6E8A-4147-A177-3AD203B41FA5}">
                      <a16:colId xmlns:a16="http://schemas.microsoft.com/office/drawing/2014/main" val="20001"/>
                    </a:ext>
                  </a:extLst>
                </a:gridCol>
                <a:gridCol w="1827476">
                  <a:extLst>
                    <a:ext uri="{9D8B030D-6E8A-4147-A177-3AD203B41FA5}">
                      <a16:colId xmlns:a16="http://schemas.microsoft.com/office/drawing/2014/main" val="20002"/>
                    </a:ext>
                  </a:extLst>
                </a:gridCol>
                <a:gridCol w="1827272">
                  <a:extLst>
                    <a:ext uri="{9D8B030D-6E8A-4147-A177-3AD203B41FA5}">
                      <a16:colId xmlns:a16="http://schemas.microsoft.com/office/drawing/2014/main" val="20003"/>
                    </a:ext>
                  </a:extLst>
                </a:gridCol>
              </a:tblGrid>
              <a:tr h="486054">
                <a:tc>
                  <a:txBody>
                    <a:bodyPr/>
                    <a:lstStyle/>
                    <a:p>
                      <a:r>
                        <a:rPr lang="en-GB" sz="1200" dirty="0"/>
                        <a:t>Total business turnover supported by tourism activity</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marL="0" algn="l" defTabSz="914400" rtl="0" eaLnBrk="1" fontAlgn="b" latinLnBrk="0" hangingPunct="1"/>
                      <a:r>
                        <a:rPr lang="en-GB" sz="1100" b="1" u="none" strike="noStrike" kern="1200" dirty="0">
                          <a:solidFill>
                            <a:schemeClr val="bg1"/>
                          </a:solidFill>
                          <a:effectLst/>
                        </a:rPr>
                        <a:t>Direct</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£75,283,000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£124,822,000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£200,105,000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marL="0" algn="l" defTabSz="914400" rtl="0" eaLnBrk="1" fontAlgn="b" latinLnBrk="0" hangingPunct="1"/>
                      <a:r>
                        <a:rPr lang="en-GB" sz="1100" b="1" u="none" strike="noStrike" kern="1200" dirty="0">
                          <a:solidFill>
                            <a:schemeClr val="bg1"/>
                          </a:solidFill>
                          <a:effectLst/>
                        </a:rPr>
                        <a:t>Supplier and income induced</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£29,434,000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£35,037,000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£64,471,000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marL="0" algn="l" defTabSz="914400" rtl="0" eaLnBrk="1" fontAlgn="b" latinLnBrk="0" hangingPunct="1"/>
                      <a:r>
                        <a:rPr lang="en-GB" sz="1100" b="1" u="none" strike="noStrike" kern="1200" dirty="0">
                          <a:solidFill>
                            <a:schemeClr val="bg1"/>
                          </a:solidFill>
                          <a:effectLst/>
                        </a:rPr>
                        <a:t>Total</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£104,717,000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£159,859,000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£264,576,000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69131" y="3996408"/>
            <a:ext cx="8306556" cy="430887"/>
          </a:xfrm>
          <a:prstGeom prst="rect">
            <a:avLst/>
          </a:prstGeom>
        </p:spPr>
        <p:txBody>
          <a:bodyPr wrap="square">
            <a:spAutoFit/>
          </a:bodyPr>
          <a:lstStyle/>
          <a:p>
            <a:r>
              <a:rPr lang="en-GB" sz="1100" dirty="0"/>
              <a:t>*Adjustments have been made to recognise that some spending on retail and food and drink will fall within attractions or accommodation establishments.  It is assumed that 40% of travel spend will take place at the origin of the trip rather than at the destination. </a:t>
            </a:r>
          </a:p>
        </p:txBody>
      </p:sp>
    </p:spTree>
    <p:extLst>
      <p:ext uri="{BB962C8B-B14F-4D97-AF65-F5344CB8AC3E}">
        <p14:creationId xmlns:p14="http://schemas.microsoft.com/office/powerpoint/2010/main" val="1546973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 – Tourism related employment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nvGraphicFramePr>
        <p:xfrm>
          <a:off x="428338" y="1124744"/>
          <a:ext cx="8392134"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428338" y="2636912"/>
          <a:ext cx="8392134"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370162" y="908720"/>
            <a:ext cx="3044680"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Estimated actual employment</a:t>
            </a:r>
            <a:endParaRPr lang="en-GB" dirty="0">
              <a:solidFill>
                <a:schemeClr val="accent3">
                  <a:lumMod val="50000"/>
                </a:schemeClr>
              </a:solidFill>
            </a:endParaRPr>
          </a:p>
        </p:txBody>
      </p:sp>
      <p:sp>
        <p:nvSpPr>
          <p:cNvPr id="12" name="Rectangle 11"/>
          <p:cNvSpPr/>
          <p:nvPr/>
        </p:nvSpPr>
        <p:spPr>
          <a:xfrm>
            <a:off x="428338" y="2348880"/>
            <a:ext cx="4072462"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Full time equivalent  employment (FTE’s)</a:t>
            </a:r>
            <a:endParaRPr lang="en-GB" dirty="0">
              <a:solidFill>
                <a:schemeClr val="accent3">
                  <a:lumMod val="50000"/>
                </a:schemeClr>
              </a:solidFill>
            </a:endParaRPr>
          </a:p>
        </p:txBody>
      </p:sp>
      <p:graphicFrame>
        <p:nvGraphicFramePr>
          <p:cNvPr id="5" name="Table 4"/>
          <p:cNvGraphicFramePr>
            <a:graphicFrameLocks noGrp="1"/>
          </p:cNvGraphicFramePr>
          <p:nvPr/>
        </p:nvGraphicFramePr>
        <p:xfrm>
          <a:off x="431540" y="3977848"/>
          <a:ext cx="8388932" cy="2340058"/>
        </p:xfrm>
        <a:graphic>
          <a:graphicData uri="http://schemas.openxmlformats.org/drawingml/2006/table">
            <a:tbl>
              <a:tblPr firstRow="1" bandRow="1">
                <a:tableStyleId>{00A15C55-8517-42AA-B614-E9B94910E393}</a:tableStyleId>
              </a:tblPr>
              <a:tblGrid>
                <a:gridCol w="2097233">
                  <a:extLst>
                    <a:ext uri="{9D8B030D-6E8A-4147-A177-3AD203B41FA5}">
                      <a16:colId xmlns:a16="http://schemas.microsoft.com/office/drawing/2014/main" val="20000"/>
                    </a:ext>
                  </a:extLst>
                </a:gridCol>
                <a:gridCol w="2097233">
                  <a:extLst>
                    <a:ext uri="{9D8B030D-6E8A-4147-A177-3AD203B41FA5}">
                      <a16:colId xmlns:a16="http://schemas.microsoft.com/office/drawing/2014/main" val="20001"/>
                    </a:ext>
                  </a:extLst>
                </a:gridCol>
                <a:gridCol w="2097233">
                  <a:extLst>
                    <a:ext uri="{9D8B030D-6E8A-4147-A177-3AD203B41FA5}">
                      <a16:colId xmlns:a16="http://schemas.microsoft.com/office/drawing/2014/main" val="20002"/>
                    </a:ext>
                  </a:extLst>
                </a:gridCol>
                <a:gridCol w="2097233">
                  <a:extLst>
                    <a:ext uri="{9D8B030D-6E8A-4147-A177-3AD203B41FA5}">
                      <a16:colId xmlns:a16="http://schemas.microsoft.com/office/drawing/2014/main" val="20003"/>
                    </a:ext>
                  </a:extLst>
                </a:gridCol>
              </a:tblGrid>
              <a:tr h="242854">
                <a:tc>
                  <a:txBody>
                    <a:bodyPr/>
                    <a:lstStyle/>
                    <a:p>
                      <a:r>
                        <a:rPr lang="en-GB" sz="1200" dirty="0"/>
                        <a:t>Direct employment in businesses in receipt of visitor expenditure (FTE’s)</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242854">
                <a:tc>
                  <a:txBody>
                    <a:bodyPr/>
                    <a:lstStyle/>
                    <a:p>
                      <a:pPr algn="l" fontAlgn="b"/>
                      <a:r>
                        <a:rPr lang="en-GB" sz="1100" b="1" i="0" u="none" strike="noStrike" dirty="0">
                          <a:solidFill>
                            <a:schemeClr val="bg1"/>
                          </a:solidFill>
                          <a:effectLst/>
                          <a:latin typeface="Calibri"/>
                        </a:rPr>
                        <a:t>Accommodation</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289</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42854">
                <a:tc>
                  <a:txBody>
                    <a:bodyPr/>
                    <a:lstStyle/>
                    <a:p>
                      <a:pPr algn="l" fontAlgn="b"/>
                      <a:r>
                        <a:rPr lang="en-GB" sz="1100" b="1" i="0" u="none" strike="noStrike" dirty="0">
                          <a:solidFill>
                            <a:schemeClr val="bg1"/>
                          </a:solidFill>
                          <a:effectLst/>
                          <a:latin typeface="Calibri"/>
                        </a:rPr>
                        <a:t>Retailing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409</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509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42854">
                <a:tc>
                  <a:txBody>
                    <a:bodyPr/>
                    <a:lstStyle/>
                    <a:p>
                      <a:pPr algn="l" fontAlgn="b"/>
                      <a:r>
                        <a:rPr lang="en-GB" sz="1100" b="1" i="0" u="none" strike="noStrike" dirty="0">
                          <a:solidFill>
                            <a:schemeClr val="bg1"/>
                          </a:solidFill>
                          <a:effectLst/>
                          <a:latin typeface="Calibri"/>
                        </a:rPr>
                        <a:t>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158</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479</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637</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42854">
                <a:tc>
                  <a:txBody>
                    <a:bodyPr/>
                    <a:lstStyle/>
                    <a:p>
                      <a:pPr algn="l" fontAlgn="b"/>
                      <a:r>
                        <a:rPr lang="en-GB" sz="1100" b="1" i="0" u="none" strike="noStrike" dirty="0">
                          <a:solidFill>
                            <a:schemeClr val="bg1"/>
                          </a:solidFill>
                          <a:effectLst/>
                          <a:latin typeface="Calibri"/>
                        </a:rPr>
                        <a:t>Attractions/entertainment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116</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316</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42854">
                <a:tc>
                  <a:txBody>
                    <a:bodyPr/>
                    <a:lstStyle/>
                    <a:p>
                      <a:pPr algn="l" fontAlgn="b"/>
                      <a:r>
                        <a:rPr lang="en-GB" sz="1100" b="1" i="0" u="none" strike="noStrike" dirty="0">
                          <a:solidFill>
                            <a:schemeClr val="bg1"/>
                          </a:solidFill>
                          <a:effectLst/>
                          <a:latin typeface="Calibri"/>
                        </a:rPr>
                        <a:t>Transport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43</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51</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94</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42854">
                <a:tc>
                  <a:txBody>
                    <a:bodyPr/>
                    <a:lstStyle/>
                    <a:p>
                      <a:pPr algn="l" fontAlgn="b"/>
                      <a:r>
                        <a:rPr lang="en-GB" sz="1100" b="1" i="0" u="none" strike="noStrike" dirty="0">
                          <a:solidFill>
                            <a:schemeClr val="bg1"/>
                          </a:solidFill>
                          <a:effectLst/>
                          <a:latin typeface="Calibri"/>
                        </a:rPr>
                        <a:t>Arising from non trip spend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111</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111</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42854">
                <a:tc>
                  <a:txBody>
                    <a:bodyPr/>
                    <a:lstStyle/>
                    <a:p>
                      <a:pPr algn="l" fontAlgn="b"/>
                      <a:r>
                        <a:rPr lang="en-GB" sz="1100" b="1" i="0" u="none" strike="noStrike" dirty="0">
                          <a:solidFill>
                            <a:schemeClr val="bg1"/>
                          </a:solidFill>
                          <a:effectLst/>
                          <a:latin typeface="Calibri"/>
                        </a:rPr>
                        <a:t>Total Direct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818</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1,149</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1,967</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50363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74981" y="218487"/>
            <a:ext cx="6552728" cy="1231106"/>
          </a:xfrm>
          <a:prstGeom prst="rect">
            <a:avLst/>
          </a:prstGeom>
          <a:noFill/>
        </p:spPr>
        <p:txBody>
          <a:bodyPr wrap="square" rtlCol="0">
            <a:spAutoFit/>
          </a:bodyPr>
          <a:lstStyle/>
          <a:p>
            <a:pPr algn="ctr"/>
            <a:r>
              <a:rPr lang="en-GB" sz="3000" b="1" dirty="0">
                <a:solidFill>
                  <a:schemeClr val="accent3">
                    <a:lumMod val="50000"/>
                  </a:schemeClr>
                </a:solidFill>
              </a:rPr>
              <a:t>Value of Tourism 2022</a:t>
            </a:r>
          </a:p>
          <a:p>
            <a:pPr algn="ctr"/>
            <a:endParaRPr lang="en-GB" sz="1400" b="1" dirty="0">
              <a:solidFill>
                <a:schemeClr val="accent3">
                  <a:lumMod val="50000"/>
                </a:schemeClr>
              </a:solidFill>
            </a:endParaRPr>
          </a:p>
          <a:p>
            <a:pPr algn="ctr"/>
            <a:r>
              <a:rPr lang="en-GB" sz="3000" b="1" dirty="0">
                <a:solidFill>
                  <a:schemeClr val="accent3">
                    <a:lumMod val="50000"/>
                  </a:schemeClr>
                </a:solidFill>
              </a:rPr>
              <a:t>Stroud</a:t>
            </a:r>
            <a:endParaRPr lang="en-GB" sz="3200" b="1" dirty="0">
              <a:solidFill>
                <a:schemeClr val="accent3">
                  <a:lumMod val="50000"/>
                </a:schemeClr>
              </a:solidFill>
            </a:endParaRPr>
          </a:p>
        </p:txBody>
      </p:sp>
      <p:graphicFrame>
        <p:nvGraphicFramePr>
          <p:cNvPr id="10" name="Table 9"/>
          <p:cNvGraphicFramePr>
            <a:graphicFrameLocks noGrp="1"/>
          </p:cNvGraphicFramePr>
          <p:nvPr/>
        </p:nvGraphicFramePr>
        <p:xfrm>
          <a:off x="1763688" y="1424829"/>
          <a:ext cx="5575314" cy="5143226"/>
        </p:xfrm>
        <a:graphic>
          <a:graphicData uri="http://schemas.openxmlformats.org/drawingml/2006/table">
            <a:tbl>
              <a:tblPr firstRow="1" bandRow="1">
                <a:tableStyleId>{00A15C55-8517-42AA-B614-E9B94910E393}</a:tableStyleId>
              </a:tblPr>
              <a:tblGrid>
                <a:gridCol w="2722666">
                  <a:extLst>
                    <a:ext uri="{9D8B030D-6E8A-4147-A177-3AD203B41FA5}">
                      <a16:colId xmlns:a16="http://schemas.microsoft.com/office/drawing/2014/main" val="20000"/>
                    </a:ext>
                  </a:extLst>
                </a:gridCol>
                <a:gridCol w="2852648">
                  <a:extLst>
                    <a:ext uri="{9D8B030D-6E8A-4147-A177-3AD203B41FA5}">
                      <a16:colId xmlns:a16="http://schemas.microsoft.com/office/drawing/2014/main" val="20001"/>
                    </a:ext>
                  </a:extLst>
                </a:gridCol>
              </a:tblGrid>
              <a:tr h="454838">
                <a:tc gridSpan="2">
                  <a:txBody>
                    <a:bodyPr/>
                    <a:lstStyle/>
                    <a:p>
                      <a:pPr algn="ctr"/>
                      <a:r>
                        <a:rPr lang="en-GB" sz="1600" dirty="0"/>
                        <a:t>Key</a:t>
                      </a:r>
                      <a:r>
                        <a:rPr lang="en-GB" sz="1600" baseline="0" dirty="0"/>
                        <a:t> Facts</a:t>
                      </a:r>
                      <a:endParaRPr lang="en-GB" sz="1600" dirty="0"/>
                    </a:p>
                  </a:txBody>
                  <a:tcPr anchor="ctr">
                    <a:solidFill>
                      <a:schemeClr val="accent3">
                        <a:lumMod val="50000"/>
                      </a:schemeClr>
                    </a:solidFill>
                  </a:tcPr>
                </a:tc>
                <a:tc hMerge="1">
                  <a:txBody>
                    <a:bodyPr/>
                    <a:lstStyle/>
                    <a:p>
                      <a:pPr algn="ctr"/>
                      <a:endParaRPr lang="en-GB" sz="1100" dirty="0"/>
                    </a:p>
                  </a:txBody>
                  <a:tcPr anchor="ctr"/>
                </a:tc>
                <a:extLst>
                  <a:ext uri="{0D108BD9-81ED-4DB2-BD59-A6C34878D82A}">
                    <a16:rowId xmlns:a16="http://schemas.microsoft.com/office/drawing/2014/main" val="10000"/>
                  </a:ext>
                </a:extLst>
              </a:tr>
              <a:tr h="390699">
                <a:tc>
                  <a:txBody>
                    <a:bodyPr/>
                    <a:lstStyle/>
                    <a:p>
                      <a:pPr algn="r" fontAlgn="b"/>
                      <a:r>
                        <a:rPr lang="en-GB" sz="1300" b="0" i="0" u="none" strike="noStrike">
                          <a:solidFill>
                            <a:srgbClr val="000000"/>
                          </a:solidFill>
                          <a:effectLst/>
                          <a:latin typeface="Calibri" panose="020F0502020204030204" pitchFamily="34" charset="0"/>
                        </a:rPr>
                        <a:t>278,500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 trips</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1"/>
                  </a:ext>
                </a:extLst>
              </a:tr>
              <a:tr h="390699">
                <a:tc>
                  <a:txBody>
                    <a:bodyPr/>
                    <a:lstStyle/>
                    <a:p>
                      <a:pPr algn="r" fontAlgn="b"/>
                      <a:r>
                        <a:rPr lang="en-GB" sz="1300" b="0" i="0" u="none" strike="noStrike">
                          <a:solidFill>
                            <a:srgbClr val="000000"/>
                          </a:solidFill>
                          <a:effectLst/>
                          <a:latin typeface="Calibri" panose="020F0502020204030204" pitchFamily="34" charset="0"/>
                        </a:rPr>
                        <a:t>783,000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Staying visitor nights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2"/>
                  </a:ext>
                </a:extLst>
              </a:tr>
              <a:tr h="390699">
                <a:tc>
                  <a:txBody>
                    <a:bodyPr/>
                    <a:lstStyle/>
                    <a:p>
                      <a:pPr algn="r" fontAlgn="b"/>
                      <a:r>
                        <a:rPr lang="en-GB" sz="1300" b="0" i="0" u="none" strike="noStrike">
                          <a:solidFill>
                            <a:srgbClr val="000000"/>
                          </a:solidFill>
                          <a:effectLst/>
                          <a:latin typeface="Calibri" panose="020F0502020204030204" pitchFamily="34" charset="0"/>
                        </a:rPr>
                        <a:t>£54,099,000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a:t>
                      </a:r>
                      <a:r>
                        <a:rPr lang="en-GB" sz="1300" b="0" i="0" u="none" strike="noStrike" baseline="0" dirty="0">
                          <a:solidFill>
                            <a:srgbClr val="000000"/>
                          </a:solidFill>
                          <a:effectLst/>
                          <a:latin typeface="Calibri"/>
                        </a:rPr>
                        <a:t> </a:t>
                      </a:r>
                      <a:r>
                        <a:rPr lang="en-GB" sz="1300" b="0" i="0" u="none" strike="noStrike" dirty="0">
                          <a:solidFill>
                            <a:srgbClr val="000000"/>
                          </a:solidFill>
                          <a:effectLst/>
                          <a:latin typeface="Calibri"/>
                        </a:rPr>
                        <a:t>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3"/>
                  </a:ext>
                </a:extLst>
              </a:tr>
              <a:tr h="390699">
                <a:tc>
                  <a:txBody>
                    <a:bodyPr/>
                    <a:lstStyle/>
                    <a:p>
                      <a:pPr algn="r" fontAlgn="b"/>
                      <a:r>
                        <a:rPr lang="en-GB" sz="1300" b="0" i="0" u="none" strike="noStrike">
                          <a:solidFill>
                            <a:srgbClr val="000000"/>
                          </a:solidFill>
                          <a:effectLst/>
                          <a:latin typeface="Calibri" panose="020F0502020204030204" pitchFamily="34" charset="0"/>
                        </a:rPr>
                        <a:t>2,318,000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Day visits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4"/>
                  </a:ext>
                </a:extLst>
              </a:tr>
              <a:tr h="390699">
                <a:tc>
                  <a:txBody>
                    <a:bodyPr/>
                    <a:lstStyle/>
                    <a:p>
                      <a:pPr algn="r" fontAlgn="b"/>
                      <a:r>
                        <a:rPr lang="en-GB" sz="1300" b="0" i="0" u="none" strike="noStrike">
                          <a:solidFill>
                            <a:srgbClr val="000000"/>
                          </a:solidFill>
                          <a:effectLst/>
                          <a:latin typeface="Calibri" panose="020F0502020204030204" pitchFamily="34" charset="0"/>
                        </a:rPr>
                        <a:t>£90,237,000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Day visitor 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5"/>
                  </a:ext>
                </a:extLst>
              </a:tr>
              <a:tr h="390699">
                <a:tc>
                  <a:txBody>
                    <a:bodyPr/>
                    <a:lstStyle/>
                    <a:p>
                      <a:pPr algn="r" fontAlgn="b"/>
                      <a:r>
                        <a:rPr lang="en-GB" sz="1300" b="0" i="0" u="none" strike="noStrike">
                          <a:solidFill>
                            <a:srgbClr val="000000"/>
                          </a:solidFill>
                          <a:effectLst/>
                          <a:latin typeface="Calibri" panose="020F0502020204030204" pitchFamily="34" charset="0"/>
                        </a:rPr>
                        <a:t>£144,336,000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Direct visitor spend</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6"/>
                  </a:ext>
                </a:extLst>
              </a:tr>
              <a:tr h="390699">
                <a:tc>
                  <a:txBody>
                    <a:bodyPr/>
                    <a:lstStyle/>
                    <a:p>
                      <a:pPr algn="r" fontAlgn="b"/>
                      <a:r>
                        <a:rPr lang="en-GB" sz="1300" b="0" i="0" u="none" strike="noStrike">
                          <a:solidFill>
                            <a:srgbClr val="000000"/>
                          </a:solidFill>
                          <a:effectLst/>
                          <a:latin typeface="Calibri" panose="020F0502020204030204" pitchFamily="34" charset="0"/>
                        </a:rPr>
                        <a:t>£6,463,000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Other related</a:t>
                      </a:r>
                      <a:r>
                        <a:rPr lang="en-GB" sz="1300" b="0" i="0" u="none" strike="noStrike" baseline="0" dirty="0">
                          <a:solidFill>
                            <a:srgbClr val="000000"/>
                          </a:solidFill>
                          <a:effectLst/>
                          <a:latin typeface="Calibri"/>
                        </a:rPr>
                        <a:t> spend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7"/>
                  </a:ext>
                </a:extLst>
              </a:tr>
              <a:tr h="390699">
                <a:tc>
                  <a:txBody>
                    <a:bodyPr/>
                    <a:lstStyle/>
                    <a:p>
                      <a:pPr algn="r" fontAlgn="b"/>
                      <a:r>
                        <a:rPr lang="en-GB" sz="1300" b="0" i="0" u="none" strike="noStrike">
                          <a:solidFill>
                            <a:srgbClr val="000000"/>
                          </a:solidFill>
                          <a:effectLst/>
                          <a:latin typeface="Calibri" panose="020F0502020204030204" pitchFamily="34" charset="0"/>
                        </a:rPr>
                        <a:t>£150,799,000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VISITOR RELATED SPEND</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8"/>
                  </a:ext>
                </a:extLst>
              </a:tr>
              <a:tr h="390699">
                <a:tc>
                  <a:txBody>
                    <a:bodyPr/>
                    <a:lstStyle/>
                    <a:p>
                      <a:pPr algn="r" fontAlgn="b"/>
                      <a:r>
                        <a:rPr lang="en-GB" sz="1300" b="0" i="0" u="none" strike="noStrike">
                          <a:solidFill>
                            <a:srgbClr val="000000"/>
                          </a:solidFill>
                          <a:effectLst/>
                          <a:latin typeface="Calibri" panose="020F0502020204030204" pitchFamily="34" charset="0"/>
                        </a:rPr>
                        <a:t>£188,153,000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BUSINESS TURNOVER SUPPORTED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9"/>
                  </a:ext>
                </a:extLst>
              </a:tr>
              <a:tr h="390699">
                <a:tc>
                  <a:txBody>
                    <a:bodyPr/>
                    <a:lstStyle/>
                    <a:p>
                      <a:pPr algn="r" fontAlgn="b"/>
                      <a:r>
                        <a:rPr lang="en-GB" sz="1300" b="0" i="0" u="none" strike="noStrike">
                          <a:solidFill>
                            <a:srgbClr val="000000"/>
                          </a:solidFill>
                          <a:effectLst/>
                          <a:latin typeface="Calibri" panose="020F0502020204030204" pitchFamily="34" charset="0"/>
                        </a:rPr>
                        <a:t>2,725</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Estimated</a:t>
                      </a:r>
                      <a:r>
                        <a:rPr lang="en-GB" sz="1300" b="0" i="0" u="none" strike="noStrike" baseline="0" dirty="0">
                          <a:solidFill>
                            <a:srgbClr val="000000"/>
                          </a:solidFill>
                          <a:effectLst/>
                          <a:latin typeface="Calibri"/>
                        </a:rPr>
                        <a:t> actual employment</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10"/>
                  </a:ext>
                </a:extLst>
              </a:tr>
              <a:tr h="390699">
                <a:tc>
                  <a:txBody>
                    <a:bodyPr/>
                    <a:lstStyle/>
                    <a:p>
                      <a:pPr algn="r" fontAlgn="b"/>
                      <a:r>
                        <a:rPr lang="en-GB" sz="1300" b="0" i="0" u="none" strike="noStrike">
                          <a:solidFill>
                            <a:srgbClr val="000000"/>
                          </a:solidFill>
                          <a:effectLst/>
                          <a:latin typeface="Calibri" panose="020F0502020204030204" pitchFamily="34" charset="0"/>
                        </a:rPr>
                        <a:t>2,028</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FTE</a:t>
                      </a:r>
                      <a:r>
                        <a:rPr lang="en-GB" sz="1300" b="0" i="0" u="none" strike="noStrike" baseline="0" dirty="0">
                          <a:solidFill>
                            <a:srgbClr val="000000"/>
                          </a:solidFill>
                          <a:effectLst/>
                          <a:latin typeface="Calibri"/>
                        </a:rPr>
                        <a:t> employment</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11"/>
                  </a:ext>
                </a:extLst>
              </a:tr>
              <a:tr h="390699">
                <a:tc>
                  <a:txBody>
                    <a:bodyPr/>
                    <a:lstStyle/>
                    <a:p>
                      <a:pPr algn="r" fontAlgn="b"/>
                      <a:r>
                        <a:rPr lang="en-GB" sz="1300" b="0" i="0" u="none" strike="noStrike" dirty="0">
                          <a:solidFill>
                            <a:srgbClr val="000000"/>
                          </a:solidFill>
                          <a:effectLst/>
                          <a:latin typeface="Calibri" panose="020F0502020204030204" pitchFamily="34" charset="0"/>
                        </a:rPr>
                        <a:t>4%</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Proportion of all employment</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88722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Stroud - Staying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250825" y="3428997"/>
          <a:ext cx="8605488" cy="2161014"/>
        </p:xfrm>
        <a:graphic>
          <a:graphicData uri="http://schemas.openxmlformats.org/drawingml/2006/table">
            <a:tbl>
              <a:tblPr firstRow="1" bandRow="1">
                <a:tableStyleId>{00A15C55-8517-42AA-B614-E9B94910E393}</a:tableStyleId>
              </a:tblPr>
              <a:tblGrid>
                <a:gridCol w="1811682">
                  <a:extLst>
                    <a:ext uri="{9D8B030D-6E8A-4147-A177-3AD203B41FA5}">
                      <a16:colId xmlns:a16="http://schemas.microsoft.com/office/drawing/2014/main" val="20000"/>
                    </a:ext>
                  </a:extLst>
                </a:gridCol>
                <a:gridCol w="1132301">
                  <a:extLst>
                    <a:ext uri="{9D8B030D-6E8A-4147-A177-3AD203B41FA5}">
                      <a16:colId xmlns:a16="http://schemas.microsoft.com/office/drawing/2014/main" val="20001"/>
                    </a:ext>
                  </a:extLst>
                </a:gridCol>
                <a:gridCol w="1132301">
                  <a:extLst>
                    <a:ext uri="{9D8B030D-6E8A-4147-A177-3AD203B41FA5}">
                      <a16:colId xmlns:a16="http://schemas.microsoft.com/office/drawing/2014/main" val="20002"/>
                    </a:ext>
                  </a:extLst>
                </a:gridCol>
                <a:gridCol w="1132301">
                  <a:extLst>
                    <a:ext uri="{9D8B030D-6E8A-4147-A177-3AD203B41FA5}">
                      <a16:colId xmlns:a16="http://schemas.microsoft.com/office/drawing/2014/main" val="20003"/>
                    </a:ext>
                  </a:extLst>
                </a:gridCol>
                <a:gridCol w="1132301">
                  <a:extLst>
                    <a:ext uri="{9D8B030D-6E8A-4147-A177-3AD203B41FA5}">
                      <a16:colId xmlns:a16="http://schemas.microsoft.com/office/drawing/2014/main" val="20004"/>
                    </a:ext>
                  </a:extLst>
                </a:gridCol>
                <a:gridCol w="1132301">
                  <a:extLst>
                    <a:ext uri="{9D8B030D-6E8A-4147-A177-3AD203B41FA5}">
                      <a16:colId xmlns:a16="http://schemas.microsoft.com/office/drawing/2014/main" val="20005"/>
                    </a:ext>
                  </a:extLst>
                </a:gridCol>
                <a:gridCol w="1132301">
                  <a:extLst>
                    <a:ext uri="{9D8B030D-6E8A-4147-A177-3AD203B41FA5}">
                      <a16:colId xmlns:a16="http://schemas.microsoft.com/office/drawing/2014/main" val="20006"/>
                    </a:ext>
                  </a:extLst>
                </a:gridCol>
              </a:tblGrid>
              <a:tr h="433974">
                <a:tc>
                  <a:txBody>
                    <a:bodyPr/>
                    <a:lstStyle/>
                    <a:p>
                      <a:r>
                        <a:rPr lang="en-GB" sz="1100" dirty="0"/>
                        <a:t>Area</a:t>
                      </a:r>
                    </a:p>
                  </a:txBody>
                  <a:tcPr anchor="ctr">
                    <a:solidFill>
                      <a:schemeClr val="accent3">
                        <a:lumMod val="50000"/>
                      </a:schemeClr>
                    </a:solidFill>
                  </a:tcPr>
                </a:tc>
                <a:tc>
                  <a:txBody>
                    <a:bodyPr/>
                    <a:lstStyle/>
                    <a:p>
                      <a:pPr algn="ctr"/>
                      <a:r>
                        <a:rPr lang="en-GB" sz="1050" dirty="0"/>
                        <a:t>Domestic trips (000’s)</a:t>
                      </a:r>
                    </a:p>
                  </a:txBody>
                  <a:tcPr anchor="ctr">
                    <a:solidFill>
                      <a:schemeClr val="accent3">
                        <a:lumMod val="50000"/>
                      </a:schemeClr>
                    </a:solidFill>
                  </a:tcPr>
                </a:tc>
                <a:tc>
                  <a:txBody>
                    <a:bodyPr/>
                    <a:lstStyle/>
                    <a:p>
                      <a:pPr algn="ctr"/>
                      <a:r>
                        <a:rPr lang="en-GB" sz="1050" dirty="0"/>
                        <a:t>Overseas trips (000’s)</a:t>
                      </a:r>
                    </a:p>
                  </a:txBody>
                  <a:tcPr anchor="ct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Domestic nights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(000’s) </a:t>
                      </a:r>
                    </a:p>
                  </a:txBody>
                  <a:tcPr anchor="ctr">
                    <a:solidFill>
                      <a:schemeClr val="accent3">
                        <a:lumMod val="50000"/>
                      </a:schemeClr>
                    </a:solidFill>
                  </a:tcPr>
                </a:tc>
                <a:tc>
                  <a:txBody>
                    <a:bodyPr/>
                    <a:lstStyle/>
                    <a:p>
                      <a:pPr algn="ctr"/>
                      <a:r>
                        <a:rPr lang="en-GB" sz="1050" dirty="0"/>
                        <a:t>Overseas nights</a:t>
                      </a:r>
                    </a:p>
                    <a:p>
                      <a:pPr algn="ctr"/>
                      <a:r>
                        <a:rPr lang="en-GB" sz="1050" dirty="0"/>
                        <a:t>(000’s)</a:t>
                      </a:r>
                    </a:p>
                  </a:txBody>
                  <a:tcPr anchor="ctr">
                    <a:solidFill>
                      <a:schemeClr val="accent3">
                        <a:lumMod val="50000"/>
                      </a:schemeClr>
                    </a:solidFill>
                  </a:tcPr>
                </a:tc>
                <a:tc>
                  <a:txBody>
                    <a:bodyPr/>
                    <a:lstStyle/>
                    <a:p>
                      <a:pPr algn="ctr"/>
                      <a:r>
                        <a:rPr lang="en-GB" sz="1050" dirty="0"/>
                        <a:t>Domestic spend</a:t>
                      </a:r>
                    </a:p>
                    <a:p>
                      <a:pPr algn="ctr"/>
                      <a:r>
                        <a:rPr lang="en-GB" sz="1050" dirty="0"/>
                        <a:t>(millions)</a:t>
                      </a:r>
                    </a:p>
                  </a:txBody>
                  <a:tcPr anchor="ctr">
                    <a:solidFill>
                      <a:schemeClr val="accent3">
                        <a:lumMod val="50000"/>
                      </a:schemeClr>
                    </a:solidFill>
                  </a:tcPr>
                </a:tc>
                <a:tc>
                  <a:txBody>
                    <a:bodyPr/>
                    <a:lstStyle/>
                    <a:p>
                      <a:pPr algn="ctr"/>
                      <a:r>
                        <a:rPr lang="en-GB" sz="1050" dirty="0"/>
                        <a:t>Overseas spend</a:t>
                      </a:r>
                    </a:p>
                    <a:p>
                      <a:pPr algn="ctr"/>
                      <a:r>
                        <a:rPr lang="en-GB" sz="1050" dirty="0"/>
                        <a:t>(millions)</a:t>
                      </a:r>
                    </a:p>
                  </a:txBody>
                  <a:tcPr anchor="ctr">
                    <a:solidFill>
                      <a:schemeClr val="accent3">
                        <a:lumMod val="50000"/>
                      </a:schemeClr>
                    </a:solidFill>
                  </a:tcPr>
                </a:tc>
                <a:extLst>
                  <a:ext uri="{0D108BD9-81ED-4DB2-BD59-A6C34878D82A}">
                    <a16:rowId xmlns:a16="http://schemas.microsoft.com/office/drawing/2014/main" val="10000"/>
                  </a:ext>
                </a:extLst>
              </a:tr>
              <a:tr h="287840">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326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724</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311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£59</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£25</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87840">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512</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1,236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449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£104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87840">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270</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683</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331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87840">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633</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298</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87840">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244</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35</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542</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241</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£36</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£18</a:t>
                      </a:r>
                    </a:p>
                  </a:txBody>
                  <a:tcPr marL="7620" marR="7620" marT="7620" marB="0" anchor="ctr">
                    <a:solidFill>
                      <a:schemeClr val="accent3">
                        <a:lumMod val="50000"/>
                      </a:schemeClr>
                    </a:solidFill>
                  </a:tcPr>
                </a:tc>
                <a:extLst>
                  <a:ext uri="{0D108BD9-81ED-4DB2-BD59-A6C34878D82A}">
                    <a16:rowId xmlns:a16="http://schemas.microsoft.com/office/drawing/2014/main" val="10005"/>
                  </a:ext>
                </a:extLst>
              </a:tr>
              <a:tr h="287840">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276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38</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624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235</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£47</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£19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27037" y="836712"/>
          <a:ext cx="3104804" cy="2351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2915816" y="836712"/>
          <a:ext cx="3131840" cy="2351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974953" y="836712"/>
          <a:ext cx="3169047" cy="2351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2097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Stroud - Staying visits by accommodation type</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343742" y="980728"/>
          <a:ext cx="8456516" cy="2808312"/>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76112">
                <a:tc>
                  <a:txBody>
                    <a:bodyPr/>
                    <a:lstStyle/>
                    <a:p>
                      <a:pPr algn="l"/>
                      <a:r>
                        <a:rPr lang="en-GB" sz="1100" dirty="0"/>
                        <a:t>Domestic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302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62,700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£14,429,000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302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23,100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69,000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£6,983,000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302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13,400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£2,001,000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302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302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302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302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4,100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£415,000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302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1,400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£297,000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302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3,200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£696,000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302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135,800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298,000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£11,612,000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302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243,700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542,000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£36,433,000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nvGraphicFramePr>
        <p:xfrm>
          <a:off x="336414" y="4005064"/>
          <a:ext cx="8456516" cy="2635080"/>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16000">
                <a:tc>
                  <a:txBody>
                    <a:bodyPr/>
                    <a:lstStyle/>
                    <a:p>
                      <a:pPr algn="l"/>
                      <a:r>
                        <a:rPr lang="en-GB" sz="1100" dirty="0"/>
                        <a:t>Overseas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160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10,800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£5,803,000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160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1,200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16,000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£1,034,000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160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£224,000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160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160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160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160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£622,000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160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160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£908,000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160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18,300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171,000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£9,075,000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160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34,800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241,000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£17,666,000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86422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Stroud - Day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1979712" y="3573016"/>
          <a:ext cx="4680521" cy="2224042"/>
        </p:xfrm>
        <a:graphic>
          <a:graphicData uri="http://schemas.openxmlformats.org/drawingml/2006/table">
            <a:tbl>
              <a:tblPr firstRow="1" bandRow="1">
                <a:tableStyleId>{00A15C55-8517-42AA-B614-E9B94910E393}</a:tableStyleId>
              </a:tblPr>
              <a:tblGrid>
                <a:gridCol w="2080231">
                  <a:extLst>
                    <a:ext uri="{9D8B030D-6E8A-4147-A177-3AD203B41FA5}">
                      <a16:colId xmlns:a16="http://schemas.microsoft.com/office/drawing/2014/main" val="20000"/>
                    </a:ext>
                  </a:extLst>
                </a:gridCol>
                <a:gridCol w="1300145">
                  <a:extLst>
                    <a:ext uri="{9D8B030D-6E8A-4147-A177-3AD203B41FA5}">
                      <a16:colId xmlns:a16="http://schemas.microsoft.com/office/drawing/2014/main" val="20001"/>
                    </a:ext>
                  </a:extLst>
                </a:gridCol>
                <a:gridCol w="1300145">
                  <a:extLst>
                    <a:ext uri="{9D8B030D-6E8A-4147-A177-3AD203B41FA5}">
                      <a16:colId xmlns:a16="http://schemas.microsoft.com/office/drawing/2014/main" val="20002"/>
                    </a:ext>
                  </a:extLst>
                </a:gridCol>
              </a:tblGrid>
              <a:tr h="446632">
                <a:tc>
                  <a:txBody>
                    <a:bodyPr/>
                    <a:lstStyle/>
                    <a:p>
                      <a:r>
                        <a:rPr lang="en-GB" sz="1100" dirty="0"/>
                        <a:t>Area</a:t>
                      </a:r>
                    </a:p>
                  </a:txBody>
                  <a:tcPr anchor="ctr">
                    <a:solidFill>
                      <a:schemeClr val="accent3">
                        <a:lumMod val="50000"/>
                      </a:schemeClr>
                    </a:solidFill>
                  </a:tcPr>
                </a:tc>
                <a:tc>
                  <a:txBody>
                    <a:bodyPr/>
                    <a:lstStyle/>
                    <a:p>
                      <a:pPr algn="ctr"/>
                      <a:r>
                        <a:rPr lang="en-GB" sz="1050" dirty="0"/>
                        <a:t>Day visits</a:t>
                      </a:r>
                    </a:p>
                  </a:txBody>
                  <a:tcPr anchor="ctr">
                    <a:solidFill>
                      <a:schemeClr val="accent3">
                        <a:lumMod val="50000"/>
                      </a:schemeClr>
                    </a:solidFill>
                  </a:tcPr>
                </a:tc>
                <a:tc>
                  <a:txBody>
                    <a:bodyPr/>
                    <a:lstStyle/>
                    <a:p>
                      <a:pPr algn="ctr"/>
                      <a:r>
                        <a:rPr lang="en-GB" sz="1050" dirty="0"/>
                        <a:t>Day visit spend</a:t>
                      </a:r>
                    </a:p>
                  </a:txBody>
                  <a:tcPr anchor="ctr">
                    <a:solidFill>
                      <a:schemeClr val="accent3">
                        <a:lumMod val="50000"/>
                      </a:schemeClr>
                    </a:solidFill>
                  </a:tcPr>
                </a:tc>
                <a:extLst>
                  <a:ext uri="{0D108BD9-81ED-4DB2-BD59-A6C34878D82A}">
                    <a16:rowId xmlns:a16="http://schemas.microsoft.com/office/drawing/2014/main" val="10000"/>
                  </a:ext>
                </a:extLst>
              </a:tr>
              <a:tr h="296235">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£73.5</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96235">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5.5</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£193.5</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96235">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2.0</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£71.7</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96235">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£130.9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96235">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2.3</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£90.2</a:t>
                      </a:r>
                    </a:p>
                  </a:txBody>
                  <a:tcPr marL="7620" marR="7620" marT="7620" marB="0" anchor="ctr">
                    <a:solidFill>
                      <a:schemeClr val="accent3">
                        <a:lumMod val="50000"/>
                      </a:schemeClr>
                    </a:solidFill>
                  </a:tcPr>
                </a:tc>
                <a:extLst>
                  <a:ext uri="{0D108BD9-81ED-4DB2-BD59-A6C34878D82A}">
                    <a16:rowId xmlns:a16="http://schemas.microsoft.com/office/drawing/2014/main" val="10005"/>
                  </a:ext>
                </a:extLst>
              </a:tr>
              <a:tr h="296235">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£60.4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395288" y="908720"/>
          <a:ext cx="3572929" cy="2656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4932040" y="908720"/>
          <a:ext cx="3572929" cy="2656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9539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Stroud - Day visits by location</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nvGraphicFramePr>
        <p:xfrm>
          <a:off x="70519" y="2708920"/>
          <a:ext cx="453720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nvGraphicFramePr>
        <p:xfrm>
          <a:off x="4607719" y="2708920"/>
          <a:ext cx="453720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1559719" y="1412776"/>
          <a:ext cx="6096000" cy="74168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dirty="0"/>
                        <a:t>Total day visits</a:t>
                      </a:r>
                    </a:p>
                  </a:txBody>
                  <a:tcPr>
                    <a:solidFill>
                      <a:schemeClr val="accent3">
                        <a:lumMod val="50000"/>
                      </a:schemeClr>
                    </a:solidFill>
                  </a:tcPr>
                </a:tc>
                <a:tc>
                  <a:txBody>
                    <a:bodyPr/>
                    <a:lstStyle/>
                    <a:p>
                      <a:pPr algn="ctr"/>
                      <a:r>
                        <a:rPr lang="en-GB" dirty="0"/>
                        <a:t>Total day visit spend</a:t>
                      </a:r>
                    </a:p>
                  </a:txBody>
                  <a:tcPr>
                    <a:solidFill>
                      <a:schemeClr val="accent3">
                        <a:lumMod val="50000"/>
                      </a:schemeClr>
                    </a:solidFill>
                  </a:tcPr>
                </a:tc>
                <a:extLst>
                  <a:ext uri="{0D108BD9-81ED-4DB2-BD59-A6C34878D82A}">
                    <a16:rowId xmlns:a16="http://schemas.microsoft.com/office/drawing/2014/main" val="10000"/>
                  </a:ext>
                </a:extLst>
              </a:tr>
              <a:tr h="370840">
                <a:tc>
                  <a:txBody>
                    <a:bodyPr/>
                    <a:lstStyle/>
                    <a:p>
                      <a:pPr algn="ctr" fontAlgn="b"/>
                      <a:r>
                        <a:rPr lang="en-GB" sz="1800" b="0" i="0" u="none" strike="noStrike" dirty="0">
                          <a:solidFill>
                            <a:srgbClr val="000000"/>
                          </a:solidFill>
                          <a:effectLst/>
                          <a:latin typeface="Calibri"/>
                        </a:rPr>
                        <a:t>2,318,000</a:t>
                      </a:r>
                    </a:p>
                  </a:txBody>
                  <a:tcPr marL="9525" marR="9525" marT="9525" marB="0" anchor="ctr">
                    <a:solidFill>
                      <a:schemeClr val="accent3">
                        <a:lumMod val="40000"/>
                        <a:lumOff val="60000"/>
                      </a:schemeClr>
                    </a:solidFill>
                  </a:tcPr>
                </a:tc>
                <a:tc>
                  <a:txBody>
                    <a:bodyPr/>
                    <a:lstStyle/>
                    <a:p>
                      <a:pPr algn="ctr" fontAlgn="b"/>
                      <a:r>
                        <a:rPr lang="en-GB" sz="1800" b="0" i="0" u="none" strike="noStrike" dirty="0">
                          <a:solidFill>
                            <a:srgbClr val="000000"/>
                          </a:solidFill>
                          <a:effectLst/>
                          <a:latin typeface="Calibri"/>
                        </a:rPr>
                        <a:t>£90,237,000</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83341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Stroud – Direct visitor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7919"/>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nvGraphicFramePr>
        <p:xfrm>
          <a:off x="273806" y="908719"/>
          <a:ext cx="7178514" cy="56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65EA6BA-B7D1-460A-A8F4-6266089661E8}"/>
              </a:ext>
            </a:extLst>
          </p:cNvPr>
          <p:cNvSpPr txBox="1"/>
          <p:nvPr/>
        </p:nvSpPr>
        <p:spPr>
          <a:xfrm>
            <a:off x="7524327" y="908719"/>
            <a:ext cx="1440285" cy="5509200"/>
          </a:xfrm>
          <a:prstGeom prst="rect">
            <a:avLst/>
          </a:prstGeom>
          <a:noFill/>
        </p:spPr>
        <p:txBody>
          <a:bodyPr wrap="square" rtlCol="0">
            <a:spAutoFit/>
          </a:bodyPr>
          <a:lstStyle/>
          <a:p>
            <a:pPr algn="ctr"/>
            <a:r>
              <a:rPr lang="en-US" sz="1100" b="1" dirty="0"/>
              <a:t>Totals</a:t>
            </a:r>
          </a:p>
          <a:p>
            <a:pPr algn="ctr"/>
            <a:endParaRPr lang="en-US" sz="1100" b="1" dirty="0"/>
          </a:p>
          <a:p>
            <a:pPr algn="ctr"/>
            <a:r>
              <a:rPr lang="en-US" sz="1100" b="1" dirty="0"/>
              <a:t> </a:t>
            </a:r>
          </a:p>
          <a:p>
            <a:pPr algn="ctr"/>
            <a:r>
              <a:rPr lang="en-US" sz="1100" b="1" dirty="0"/>
              <a:t>£17,669,000 (12%)</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£44,206,000 (31%)</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£44,031,000 (31%)</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£15,826,000 (11%)          			</a:t>
            </a:r>
          </a:p>
          <a:p>
            <a:pPr algn="ctr"/>
            <a:endParaRPr lang="en-US" sz="1100" b="1" dirty="0"/>
          </a:p>
          <a:p>
            <a:pPr algn="ctr"/>
            <a:endParaRPr lang="en-US" sz="1100" b="1" dirty="0"/>
          </a:p>
          <a:p>
            <a:pPr algn="ctr"/>
            <a:endParaRPr lang="en-US" sz="1100" b="1" dirty="0"/>
          </a:p>
          <a:p>
            <a:pPr algn="ctr"/>
            <a:r>
              <a:rPr lang="en-US" sz="1100" b="1" dirty="0"/>
              <a:t>£22,603,000 (16%)</a:t>
            </a:r>
          </a:p>
          <a:p>
            <a:pPr algn="ctr"/>
            <a:endParaRPr lang="en-GB" sz="1100" b="1" dirty="0"/>
          </a:p>
        </p:txBody>
      </p:sp>
    </p:spTree>
    <p:extLst>
      <p:ext uri="{BB962C8B-B14F-4D97-AF65-F5344CB8AC3E}">
        <p14:creationId xmlns:p14="http://schemas.microsoft.com/office/powerpoint/2010/main" val="3501009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Stroud – Other visitor related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8" name="Diagram 7"/>
          <p:cNvGraphicFramePr/>
          <p:nvPr/>
        </p:nvGraphicFramePr>
        <p:xfrm>
          <a:off x="273805" y="908719"/>
          <a:ext cx="8690807" cy="381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95288" y="5013176"/>
            <a:ext cx="7777112" cy="1092607"/>
          </a:xfrm>
          <a:prstGeom prst="rect">
            <a:avLst/>
          </a:prstGeom>
          <a:noFill/>
        </p:spPr>
        <p:txBody>
          <a:bodyPr wrap="square" rtlCol="0">
            <a:spAutoFit/>
          </a:bodyPr>
          <a:lstStyle/>
          <a:p>
            <a:pPr marL="171450" indent="-171450">
              <a:buFont typeface="Arial" pitchFamily="34" charset="0"/>
              <a:buChar char="•"/>
            </a:pPr>
            <a:r>
              <a:rPr lang="en-GB" sz="1300" dirty="0"/>
              <a:t>Spend on second homes estimates cover rates, maintenance, and replacement of furniture and fittings.</a:t>
            </a:r>
          </a:p>
          <a:p>
            <a:pPr marL="171450" indent="-171450">
              <a:buFont typeface="Arial" pitchFamily="34" charset="0"/>
              <a:buChar char="•"/>
            </a:pPr>
            <a:endParaRPr lang="en-GB" sz="1300" dirty="0"/>
          </a:p>
          <a:p>
            <a:pPr marL="171450" indent="-171450">
              <a:buFont typeface="Arial" pitchFamily="34" charset="0"/>
              <a:buChar char="•"/>
            </a:pPr>
            <a:r>
              <a:rPr lang="en-GB" sz="1300" dirty="0"/>
              <a:t>Spend on boats estimates cover berthing charges, servicing and maintenance and upgrading of equipment.</a:t>
            </a:r>
          </a:p>
          <a:p>
            <a:pPr marL="171450" indent="-171450">
              <a:buFont typeface="Arial" pitchFamily="34" charset="0"/>
              <a:buChar char="•"/>
            </a:pPr>
            <a:endParaRPr lang="en-GB" sz="1300" dirty="0"/>
          </a:p>
          <a:p>
            <a:pPr marL="171450" indent="-171450">
              <a:buFont typeface="Arial" pitchFamily="34" charset="0"/>
              <a:buChar char="•"/>
            </a:pPr>
            <a:r>
              <a:rPr lang="en-GB" sz="1300" dirty="0"/>
              <a:t>Additional spending is incurred by friends and relatives as a result of people coming to stay with them.</a:t>
            </a:r>
          </a:p>
        </p:txBody>
      </p:sp>
    </p:spTree>
    <p:extLst>
      <p:ext uri="{BB962C8B-B14F-4D97-AF65-F5344CB8AC3E}">
        <p14:creationId xmlns:p14="http://schemas.microsoft.com/office/powerpoint/2010/main" val="132826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Gloucestershire - Estimated seasonality of staying visits</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5" name="Chart 4"/>
          <p:cNvGraphicFramePr/>
          <p:nvPr>
            <p:extLst>
              <p:ext uri="{D42A27DB-BD31-4B8C-83A1-F6EECF244321}">
                <p14:modId xmlns:p14="http://schemas.microsoft.com/office/powerpoint/2010/main" val="2198056928"/>
              </p:ext>
            </p:extLst>
          </p:nvPr>
        </p:nvGraphicFramePr>
        <p:xfrm>
          <a:off x="109309" y="908720"/>
          <a:ext cx="8855303"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1634640037"/>
              </p:ext>
            </p:extLst>
          </p:nvPr>
        </p:nvGraphicFramePr>
        <p:xfrm>
          <a:off x="250825" y="3666692"/>
          <a:ext cx="8713788"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3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Stroud – Business turnover</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5" name="Table 4"/>
          <p:cNvGraphicFramePr>
            <a:graphicFrameLocks noGrp="1"/>
          </p:cNvGraphicFramePr>
          <p:nvPr/>
        </p:nvGraphicFramePr>
        <p:xfrm>
          <a:off x="369131" y="1052736"/>
          <a:ext cx="8306556" cy="2880000"/>
        </p:xfrm>
        <a:graphic>
          <a:graphicData uri="http://schemas.openxmlformats.org/drawingml/2006/table">
            <a:tbl>
              <a:tblPr firstRow="1" bandRow="1">
                <a:tableStyleId>{7DF18680-E054-41AD-8BC1-D1AEF772440D}</a:tableStyleId>
              </a:tblPr>
              <a:tblGrid>
                <a:gridCol w="2807112">
                  <a:extLst>
                    <a:ext uri="{9D8B030D-6E8A-4147-A177-3AD203B41FA5}">
                      <a16:colId xmlns:a16="http://schemas.microsoft.com/office/drawing/2014/main" val="20000"/>
                    </a:ext>
                  </a:extLst>
                </a:gridCol>
                <a:gridCol w="1833216">
                  <a:extLst>
                    <a:ext uri="{9D8B030D-6E8A-4147-A177-3AD203B41FA5}">
                      <a16:colId xmlns:a16="http://schemas.microsoft.com/office/drawing/2014/main" val="20001"/>
                    </a:ext>
                  </a:extLst>
                </a:gridCol>
                <a:gridCol w="1833216">
                  <a:extLst>
                    <a:ext uri="{9D8B030D-6E8A-4147-A177-3AD203B41FA5}">
                      <a16:colId xmlns:a16="http://schemas.microsoft.com/office/drawing/2014/main" val="20002"/>
                    </a:ext>
                  </a:extLst>
                </a:gridCol>
                <a:gridCol w="1833012">
                  <a:extLst>
                    <a:ext uri="{9D8B030D-6E8A-4147-A177-3AD203B41FA5}">
                      <a16:colId xmlns:a16="http://schemas.microsoft.com/office/drawing/2014/main" val="20003"/>
                    </a:ext>
                  </a:extLst>
                </a:gridCol>
              </a:tblGrid>
              <a:tr h="360000">
                <a:tc>
                  <a:txBody>
                    <a:bodyPr/>
                    <a:lstStyle/>
                    <a:p>
                      <a:r>
                        <a:rPr lang="en-GB" sz="1200" dirty="0"/>
                        <a:t>Turnover derived from trip expenditure</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algn="l" fontAlgn="b"/>
                      <a:r>
                        <a:rPr lang="en-GB" sz="1100" b="1" u="none" strike="noStrike" dirty="0">
                          <a:solidFill>
                            <a:schemeClr val="bg1"/>
                          </a:solidFill>
                          <a:effectLst/>
                        </a:rPr>
                        <a:t>Accommodation</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£17,887,000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£664,000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£18,551,000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algn="l" fontAlgn="b"/>
                      <a:r>
                        <a:rPr lang="en-GB" sz="1100" b="1" u="none" strike="noStrike" dirty="0">
                          <a:solidFill>
                            <a:schemeClr val="bg1"/>
                          </a:solidFill>
                          <a:effectLst/>
                        </a:rPr>
                        <a:t>Retailing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£10,744,000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£33,021,000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£43,765,000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algn="l" fontAlgn="b"/>
                      <a:r>
                        <a:rPr lang="en-GB" sz="1100" b="1" u="none" strike="noStrike" dirty="0">
                          <a:solidFill>
                            <a:schemeClr val="bg1"/>
                          </a:solidFill>
                          <a:effectLst/>
                        </a:rPr>
                        <a:t>Catering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£10,521,000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£32,189,000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£42,710,000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360000">
                <a:tc>
                  <a:txBody>
                    <a:bodyPr/>
                    <a:lstStyle/>
                    <a:p>
                      <a:pPr algn="l" fontAlgn="b"/>
                      <a:r>
                        <a:rPr lang="en-GB" sz="1100" b="1" u="none" strike="noStrike" dirty="0">
                          <a:solidFill>
                            <a:schemeClr val="bg1"/>
                          </a:solidFill>
                          <a:effectLst/>
                        </a:rPr>
                        <a:t>Attractions/entertainment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£5,513,000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£11,196,000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£16,709,000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360000">
                <a:tc>
                  <a:txBody>
                    <a:bodyPr/>
                    <a:lstStyle/>
                    <a:p>
                      <a:pPr algn="l" fontAlgn="b"/>
                      <a:r>
                        <a:rPr lang="en-GB" sz="1100" b="1" u="none" strike="noStrike" dirty="0">
                          <a:solidFill>
                            <a:schemeClr val="bg1"/>
                          </a:solidFill>
                          <a:effectLst/>
                        </a:rPr>
                        <a:t>Transport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£5,660,000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£7,901,000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£13,561,000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360000">
                <a:tc>
                  <a:txBody>
                    <a:bodyPr/>
                    <a:lstStyle/>
                    <a:p>
                      <a:pPr algn="l" fontAlgn="b"/>
                      <a:r>
                        <a:rPr lang="en-GB" sz="1100" b="1" u="none" strike="noStrike" dirty="0">
                          <a:solidFill>
                            <a:schemeClr val="bg1"/>
                          </a:solidFill>
                          <a:effectLst/>
                        </a:rPr>
                        <a:t>Arising from non trip spend</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£6,463,000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£6,463,000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360000">
                <a:tc>
                  <a:txBody>
                    <a:bodyPr/>
                    <a:lstStyle/>
                    <a:p>
                      <a:pPr algn="l" fontAlgn="b"/>
                      <a:r>
                        <a:rPr lang="en-GB" sz="1100" b="1" u="none" strike="noStrike" dirty="0">
                          <a:solidFill>
                            <a:schemeClr val="bg1"/>
                          </a:solidFill>
                          <a:effectLst/>
                        </a:rPr>
                        <a:t>Total Direct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£56,788,000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£84,971,000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£141,759,000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nvGraphicFramePr>
        <p:xfrm>
          <a:off x="395534" y="4782960"/>
          <a:ext cx="8280153" cy="1566054"/>
        </p:xfrm>
        <a:graphic>
          <a:graphicData uri="http://schemas.openxmlformats.org/drawingml/2006/table">
            <a:tbl>
              <a:tblPr firstRow="1" bandRow="1">
                <a:tableStyleId>{7DF18680-E054-41AD-8BC1-D1AEF772440D}</a:tableStyleId>
              </a:tblPr>
              <a:tblGrid>
                <a:gridCol w="2797929">
                  <a:extLst>
                    <a:ext uri="{9D8B030D-6E8A-4147-A177-3AD203B41FA5}">
                      <a16:colId xmlns:a16="http://schemas.microsoft.com/office/drawing/2014/main" val="20000"/>
                    </a:ext>
                  </a:extLst>
                </a:gridCol>
                <a:gridCol w="1827476">
                  <a:extLst>
                    <a:ext uri="{9D8B030D-6E8A-4147-A177-3AD203B41FA5}">
                      <a16:colId xmlns:a16="http://schemas.microsoft.com/office/drawing/2014/main" val="20001"/>
                    </a:ext>
                  </a:extLst>
                </a:gridCol>
                <a:gridCol w="1827476">
                  <a:extLst>
                    <a:ext uri="{9D8B030D-6E8A-4147-A177-3AD203B41FA5}">
                      <a16:colId xmlns:a16="http://schemas.microsoft.com/office/drawing/2014/main" val="20002"/>
                    </a:ext>
                  </a:extLst>
                </a:gridCol>
                <a:gridCol w="1827272">
                  <a:extLst>
                    <a:ext uri="{9D8B030D-6E8A-4147-A177-3AD203B41FA5}">
                      <a16:colId xmlns:a16="http://schemas.microsoft.com/office/drawing/2014/main" val="20003"/>
                    </a:ext>
                  </a:extLst>
                </a:gridCol>
              </a:tblGrid>
              <a:tr h="486054">
                <a:tc>
                  <a:txBody>
                    <a:bodyPr/>
                    <a:lstStyle/>
                    <a:p>
                      <a:r>
                        <a:rPr lang="en-GB" sz="1200" dirty="0"/>
                        <a:t>Total business turnover supported by tourism activity</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marL="0" algn="l" defTabSz="914400" rtl="0" eaLnBrk="1" fontAlgn="b" latinLnBrk="0" hangingPunct="1"/>
                      <a:r>
                        <a:rPr lang="en-GB" sz="1100" b="1" u="none" strike="noStrike" kern="1200" dirty="0">
                          <a:solidFill>
                            <a:schemeClr val="bg1"/>
                          </a:solidFill>
                          <a:effectLst/>
                        </a:rPr>
                        <a:t>Direct</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£56,788,000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£84,971,000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£141,759,000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marL="0" algn="l" defTabSz="914400" rtl="0" eaLnBrk="1" fontAlgn="b" latinLnBrk="0" hangingPunct="1"/>
                      <a:r>
                        <a:rPr lang="en-GB" sz="1100" b="1" u="none" strike="noStrike" kern="1200" dirty="0">
                          <a:solidFill>
                            <a:schemeClr val="bg1"/>
                          </a:solidFill>
                          <a:effectLst/>
                        </a:rPr>
                        <a:t>Supplier and income induced</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£21,828,000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£24,566,000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£46,394,000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marL="0" algn="l" defTabSz="914400" rtl="0" eaLnBrk="1" fontAlgn="b" latinLnBrk="0" hangingPunct="1"/>
                      <a:r>
                        <a:rPr lang="en-GB" sz="1100" b="1" u="none" strike="noStrike" kern="1200" dirty="0">
                          <a:solidFill>
                            <a:schemeClr val="bg1"/>
                          </a:solidFill>
                          <a:effectLst/>
                        </a:rPr>
                        <a:t>Total</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£78,616,000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£109,537,000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£188,153,000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69131" y="3996408"/>
            <a:ext cx="8306556" cy="430887"/>
          </a:xfrm>
          <a:prstGeom prst="rect">
            <a:avLst/>
          </a:prstGeom>
        </p:spPr>
        <p:txBody>
          <a:bodyPr wrap="square">
            <a:spAutoFit/>
          </a:bodyPr>
          <a:lstStyle/>
          <a:p>
            <a:r>
              <a:rPr lang="en-GB" sz="1100" dirty="0"/>
              <a:t>*Adjustments have been made to recognise that some spending on retail and food and drink will fall within attractions or accommodation establishments.  It is assumed that 40% of travel spend will take place at the origin of the trip rather than at the destination. </a:t>
            </a:r>
          </a:p>
        </p:txBody>
      </p:sp>
    </p:spTree>
    <p:extLst>
      <p:ext uri="{BB962C8B-B14F-4D97-AF65-F5344CB8AC3E}">
        <p14:creationId xmlns:p14="http://schemas.microsoft.com/office/powerpoint/2010/main" val="3151911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Stroud – Tourism related employment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nvGraphicFramePr>
        <p:xfrm>
          <a:off x="428338" y="1124744"/>
          <a:ext cx="8392134"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428338" y="2636912"/>
          <a:ext cx="8392134"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370162" y="908720"/>
            <a:ext cx="3044680"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Estimated actual employment</a:t>
            </a:r>
            <a:endParaRPr lang="en-GB" dirty="0">
              <a:solidFill>
                <a:schemeClr val="accent3">
                  <a:lumMod val="50000"/>
                </a:schemeClr>
              </a:solidFill>
            </a:endParaRPr>
          </a:p>
        </p:txBody>
      </p:sp>
      <p:sp>
        <p:nvSpPr>
          <p:cNvPr id="12" name="Rectangle 11"/>
          <p:cNvSpPr/>
          <p:nvPr/>
        </p:nvSpPr>
        <p:spPr>
          <a:xfrm>
            <a:off x="428338" y="2348880"/>
            <a:ext cx="4072462"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Full time equivalent  employment (FTE’s)</a:t>
            </a:r>
            <a:endParaRPr lang="en-GB" dirty="0">
              <a:solidFill>
                <a:schemeClr val="accent3">
                  <a:lumMod val="50000"/>
                </a:schemeClr>
              </a:solidFill>
            </a:endParaRPr>
          </a:p>
        </p:txBody>
      </p:sp>
      <p:graphicFrame>
        <p:nvGraphicFramePr>
          <p:cNvPr id="5" name="Table 4"/>
          <p:cNvGraphicFramePr>
            <a:graphicFrameLocks noGrp="1"/>
          </p:cNvGraphicFramePr>
          <p:nvPr/>
        </p:nvGraphicFramePr>
        <p:xfrm>
          <a:off x="431540" y="3977848"/>
          <a:ext cx="8388932" cy="2340058"/>
        </p:xfrm>
        <a:graphic>
          <a:graphicData uri="http://schemas.openxmlformats.org/drawingml/2006/table">
            <a:tbl>
              <a:tblPr firstRow="1" bandRow="1">
                <a:tableStyleId>{00A15C55-8517-42AA-B614-E9B94910E393}</a:tableStyleId>
              </a:tblPr>
              <a:tblGrid>
                <a:gridCol w="2097233">
                  <a:extLst>
                    <a:ext uri="{9D8B030D-6E8A-4147-A177-3AD203B41FA5}">
                      <a16:colId xmlns:a16="http://schemas.microsoft.com/office/drawing/2014/main" val="20000"/>
                    </a:ext>
                  </a:extLst>
                </a:gridCol>
                <a:gridCol w="2097233">
                  <a:extLst>
                    <a:ext uri="{9D8B030D-6E8A-4147-A177-3AD203B41FA5}">
                      <a16:colId xmlns:a16="http://schemas.microsoft.com/office/drawing/2014/main" val="20001"/>
                    </a:ext>
                  </a:extLst>
                </a:gridCol>
                <a:gridCol w="2097233">
                  <a:extLst>
                    <a:ext uri="{9D8B030D-6E8A-4147-A177-3AD203B41FA5}">
                      <a16:colId xmlns:a16="http://schemas.microsoft.com/office/drawing/2014/main" val="20002"/>
                    </a:ext>
                  </a:extLst>
                </a:gridCol>
                <a:gridCol w="2097233">
                  <a:extLst>
                    <a:ext uri="{9D8B030D-6E8A-4147-A177-3AD203B41FA5}">
                      <a16:colId xmlns:a16="http://schemas.microsoft.com/office/drawing/2014/main" val="20003"/>
                    </a:ext>
                  </a:extLst>
                </a:gridCol>
              </a:tblGrid>
              <a:tr h="242854">
                <a:tc>
                  <a:txBody>
                    <a:bodyPr/>
                    <a:lstStyle/>
                    <a:p>
                      <a:r>
                        <a:rPr lang="en-GB" sz="1200" dirty="0"/>
                        <a:t>Direct employment in businesses in receipt of visitor expenditure (FTE’s)</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242854">
                <a:tc>
                  <a:txBody>
                    <a:bodyPr/>
                    <a:lstStyle/>
                    <a:p>
                      <a:pPr algn="l" fontAlgn="b"/>
                      <a:r>
                        <a:rPr lang="en-GB" sz="1100" b="1" i="0" u="none" strike="noStrike" dirty="0">
                          <a:solidFill>
                            <a:schemeClr val="bg1"/>
                          </a:solidFill>
                          <a:effectLst/>
                          <a:latin typeface="Calibri"/>
                        </a:rPr>
                        <a:t>Accommodation</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198</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206</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42854">
                <a:tc>
                  <a:txBody>
                    <a:bodyPr/>
                    <a:lstStyle/>
                    <a:p>
                      <a:pPr algn="l" fontAlgn="b"/>
                      <a:r>
                        <a:rPr lang="en-GB" sz="1100" b="1" i="0" u="none" strike="noStrike" dirty="0">
                          <a:solidFill>
                            <a:schemeClr val="bg1"/>
                          </a:solidFill>
                          <a:effectLst/>
                          <a:latin typeface="Calibri"/>
                        </a:rPr>
                        <a:t>Retailing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69</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211</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279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42854">
                <a:tc>
                  <a:txBody>
                    <a:bodyPr/>
                    <a:lstStyle/>
                    <a:p>
                      <a:pPr algn="l" fontAlgn="b"/>
                      <a:r>
                        <a:rPr lang="en-GB" sz="1100" b="1" i="0" u="none" strike="noStrike" dirty="0">
                          <a:solidFill>
                            <a:schemeClr val="bg1"/>
                          </a:solidFill>
                          <a:effectLst/>
                          <a:latin typeface="Calibri"/>
                        </a:rPr>
                        <a:t>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108</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332</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440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42854">
                <a:tc>
                  <a:txBody>
                    <a:bodyPr/>
                    <a:lstStyle/>
                    <a:p>
                      <a:pPr algn="l" fontAlgn="b"/>
                      <a:r>
                        <a:rPr lang="en-GB" sz="1100" b="1" i="0" u="none" strike="noStrike" dirty="0">
                          <a:solidFill>
                            <a:schemeClr val="bg1"/>
                          </a:solidFill>
                          <a:effectLst/>
                          <a:latin typeface="Calibri"/>
                        </a:rPr>
                        <a:t>Attractions/entertainment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79</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161</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241</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42854">
                <a:tc>
                  <a:txBody>
                    <a:bodyPr/>
                    <a:lstStyle/>
                    <a:p>
                      <a:pPr algn="l" fontAlgn="b"/>
                      <a:r>
                        <a:rPr lang="en-GB" sz="1100" b="1" i="0" u="none" strike="noStrike" dirty="0">
                          <a:solidFill>
                            <a:schemeClr val="bg1"/>
                          </a:solidFill>
                          <a:effectLst/>
                          <a:latin typeface="Calibri"/>
                        </a:rPr>
                        <a:t>Transport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29</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41</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71</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42854">
                <a:tc>
                  <a:txBody>
                    <a:bodyPr/>
                    <a:lstStyle/>
                    <a:p>
                      <a:pPr algn="l" fontAlgn="b"/>
                      <a:r>
                        <a:rPr lang="en-GB" sz="1100" b="1" i="0" u="none" strike="noStrike" dirty="0">
                          <a:solidFill>
                            <a:schemeClr val="bg1"/>
                          </a:solidFill>
                          <a:effectLst/>
                          <a:latin typeface="Calibri"/>
                        </a:rPr>
                        <a:t>Arising from non trip spend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97</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97</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42854">
                <a:tc>
                  <a:txBody>
                    <a:bodyPr/>
                    <a:lstStyle/>
                    <a:p>
                      <a:pPr algn="l" fontAlgn="b"/>
                      <a:r>
                        <a:rPr lang="en-GB" sz="1100" b="1" i="0" u="none" strike="noStrike" dirty="0">
                          <a:solidFill>
                            <a:schemeClr val="bg1"/>
                          </a:solidFill>
                          <a:effectLst/>
                          <a:latin typeface="Calibri"/>
                        </a:rPr>
                        <a:t>Total Direct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581</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753</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1,334</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7830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74981" y="218487"/>
            <a:ext cx="6552728" cy="1231106"/>
          </a:xfrm>
          <a:prstGeom prst="rect">
            <a:avLst/>
          </a:prstGeom>
          <a:noFill/>
        </p:spPr>
        <p:txBody>
          <a:bodyPr wrap="square" rtlCol="0">
            <a:spAutoFit/>
          </a:bodyPr>
          <a:lstStyle/>
          <a:p>
            <a:pPr algn="ctr"/>
            <a:r>
              <a:rPr lang="en-GB" sz="3000" b="1" dirty="0">
                <a:solidFill>
                  <a:schemeClr val="accent3">
                    <a:lumMod val="50000"/>
                  </a:schemeClr>
                </a:solidFill>
              </a:rPr>
              <a:t>Value of Tourism 2022</a:t>
            </a:r>
          </a:p>
          <a:p>
            <a:pPr algn="ctr"/>
            <a:endParaRPr lang="en-GB" sz="1400" b="1" dirty="0">
              <a:solidFill>
                <a:schemeClr val="accent3">
                  <a:lumMod val="50000"/>
                </a:schemeClr>
              </a:solidFill>
            </a:endParaRPr>
          </a:p>
          <a:p>
            <a:pPr algn="ctr"/>
            <a:r>
              <a:rPr lang="en-GB" sz="3000" b="1" dirty="0">
                <a:solidFill>
                  <a:schemeClr val="accent3">
                    <a:lumMod val="50000"/>
                  </a:schemeClr>
                </a:solidFill>
              </a:rPr>
              <a:t>Tewkesbury</a:t>
            </a:r>
            <a:endParaRPr lang="en-GB" sz="3200" b="1" dirty="0">
              <a:solidFill>
                <a:schemeClr val="accent3">
                  <a:lumMod val="50000"/>
                </a:schemeClr>
              </a:solidFill>
            </a:endParaRPr>
          </a:p>
        </p:txBody>
      </p:sp>
      <p:graphicFrame>
        <p:nvGraphicFramePr>
          <p:cNvPr id="10" name="Table 9"/>
          <p:cNvGraphicFramePr>
            <a:graphicFrameLocks noGrp="1"/>
          </p:cNvGraphicFramePr>
          <p:nvPr/>
        </p:nvGraphicFramePr>
        <p:xfrm>
          <a:off x="1763688" y="1424829"/>
          <a:ext cx="5575314" cy="5143226"/>
        </p:xfrm>
        <a:graphic>
          <a:graphicData uri="http://schemas.openxmlformats.org/drawingml/2006/table">
            <a:tbl>
              <a:tblPr firstRow="1" bandRow="1">
                <a:tableStyleId>{00A15C55-8517-42AA-B614-E9B94910E393}</a:tableStyleId>
              </a:tblPr>
              <a:tblGrid>
                <a:gridCol w="2722666">
                  <a:extLst>
                    <a:ext uri="{9D8B030D-6E8A-4147-A177-3AD203B41FA5}">
                      <a16:colId xmlns:a16="http://schemas.microsoft.com/office/drawing/2014/main" val="20000"/>
                    </a:ext>
                  </a:extLst>
                </a:gridCol>
                <a:gridCol w="2852648">
                  <a:extLst>
                    <a:ext uri="{9D8B030D-6E8A-4147-A177-3AD203B41FA5}">
                      <a16:colId xmlns:a16="http://schemas.microsoft.com/office/drawing/2014/main" val="20001"/>
                    </a:ext>
                  </a:extLst>
                </a:gridCol>
              </a:tblGrid>
              <a:tr h="454838">
                <a:tc gridSpan="2">
                  <a:txBody>
                    <a:bodyPr/>
                    <a:lstStyle/>
                    <a:p>
                      <a:pPr algn="ctr"/>
                      <a:r>
                        <a:rPr lang="en-GB" sz="1600" dirty="0"/>
                        <a:t>Key</a:t>
                      </a:r>
                      <a:r>
                        <a:rPr lang="en-GB" sz="1600" baseline="0" dirty="0"/>
                        <a:t> Facts</a:t>
                      </a:r>
                      <a:endParaRPr lang="en-GB" sz="1600" dirty="0"/>
                    </a:p>
                  </a:txBody>
                  <a:tcPr anchor="ctr">
                    <a:solidFill>
                      <a:schemeClr val="accent3">
                        <a:lumMod val="50000"/>
                      </a:schemeClr>
                    </a:solidFill>
                  </a:tcPr>
                </a:tc>
                <a:tc hMerge="1">
                  <a:txBody>
                    <a:bodyPr/>
                    <a:lstStyle/>
                    <a:p>
                      <a:pPr algn="ctr"/>
                      <a:endParaRPr lang="en-GB" sz="1100" dirty="0"/>
                    </a:p>
                  </a:txBody>
                  <a:tcPr anchor="ctr"/>
                </a:tc>
                <a:extLst>
                  <a:ext uri="{0D108BD9-81ED-4DB2-BD59-A6C34878D82A}">
                    <a16:rowId xmlns:a16="http://schemas.microsoft.com/office/drawing/2014/main" val="10000"/>
                  </a:ext>
                </a:extLst>
              </a:tr>
              <a:tr h="390699">
                <a:tc>
                  <a:txBody>
                    <a:bodyPr/>
                    <a:lstStyle/>
                    <a:p>
                      <a:pPr algn="r" fontAlgn="b"/>
                      <a:r>
                        <a:rPr lang="en-GB" sz="1300" b="0" i="0" u="none" strike="noStrike">
                          <a:solidFill>
                            <a:srgbClr val="000000"/>
                          </a:solidFill>
                          <a:effectLst/>
                          <a:latin typeface="Calibri" panose="020F0502020204030204" pitchFamily="34" charset="0"/>
                        </a:rPr>
                        <a:t>313,600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 trips</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1"/>
                  </a:ext>
                </a:extLst>
              </a:tr>
              <a:tr h="390699">
                <a:tc>
                  <a:txBody>
                    <a:bodyPr/>
                    <a:lstStyle/>
                    <a:p>
                      <a:pPr algn="r" fontAlgn="b"/>
                      <a:r>
                        <a:rPr lang="en-GB" sz="1300" b="0" i="0" u="none" strike="noStrike">
                          <a:solidFill>
                            <a:srgbClr val="000000"/>
                          </a:solidFill>
                          <a:effectLst/>
                          <a:latin typeface="Calibri" panose="020F0502020204030204" pitchFamily="34" charset="0"/>
                        </a:rPr>
                        <a:t>859,000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Staying visitor nights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2"/>
                  </a:ext>
                </a:extLst>
              </a:tr>
              <a:tr h="390699">
                <a:tc>
                  <a:txBody>
                    <a:bodyPr/>
                    <a:lstStyle/>
                    <a:p>
                      <a:pPr algn="r" fontAlgn="b"/>
                      <a:r>
                        <a:rPr lang="en-GB" sz="1300" b="0" i="0" u="none" strike="noStrike">
                          <a:solidFill>
                            <a:srgbClr val="000000"/>
                          </a:solidFill>
                          <a:effectLst/>
                          <a:latin typeface="Calibri" panose="020F0502020204030204" pitchFamily="34" charset="0"/>
                        </a:rPr>
                        <a:t>£66,341,000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Staying  visitor</a:t>
                      </a:r>
                      <a:r>
                        <a:rPr lang="en-GB" sz="1300" b="0" i="0" u="none" strike="noStrike" baseline="0" dirty="0">
                          <a:solidFill>
                            <a:srgbClr val="000000"/>
                          </a:solidFill>
                          <a:effectLst/>
                          <a:latin typeface="Calibri"/>
                        </a:rPr>
                        <a:t> </a:t>
                      </a:r>
                      <a:r>
                        <a:rPr lang="en-GB" sz="1300" b="0" i="0" u="none" strike="noStrike" dirty="0">
                          <a:solidFill>
                            <a:srgbClr val="000000"/>
                          </a:solidFill>
                          <a:effectLst/>
                          <a:latin typeface="Calibri"/>
                        </a:rPr>
                        <a:t>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3"/>
                  </a:ext>
                </a:extLst>
              </a:tr>
              <a:tr h="390699">
                <a:tc>
                  <a:txBody>
                    <a:bodyPr/>
                    <a:lstStyle/>
                    <a:p>
                      <a:pPr algn="r" fontAlgn="b"/>
                      <a:r>
                        <a:rPr lang="en-GB" sz="1300" b="0" i="0" u="none" strike="noStrike">
                          <a:solidFill>
                            <a:srgbClr val="000000"/>
                          </a:solidFill>
                          <a:effectLst/>
                          <a:latin typeface="Calibri" panose="020F0502020204030204" pitchFamily="34" charset="0"/>
                        </a:rPr>
                        <a:t>1,590,000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Day visits</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4"/>
                  </a:ext>
                </a:extLst>
              </a:tr>
              <a:tr h="390699">
                <a:tc>
                  <a:txBody>
                    <a:bodyPr/>
                    <a:lstStyle/>
                    <a:p>
                      <a:pPr algn="r" fontAlgn="b"/>
                      <a:r>
                        <a:rPr lang="en-GB" sz="1300" b="0" i="0" u="none" strike="noStrike">
                          <a:solidFill>
                            <a:srgbClr val="000000"/>
                          </a:solidFill>
                          <a:effectLst/>
                          <a:latin typeface="Calibri" panose="020F0502020204030204" pitchFamily="34" charset="0"/>
                        </a:rPr>
                        <a:t>£60,380,000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Day visitor spend</a:t>
                      </a: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5"/>
                  </a:ext>
                </a:extLst>
              </a:tr>
              <a:tr h="390699">
                <a:tc>
                  <a:txBody>
                    <a:bodyPr/>
                    <a:lstStyle/>
                    <a:p>
                      <a:pPr algn="r" fontAlgn="b"/>
                      <a:r>
                        <a:rPr lang="en-GB" sz="1300" b="0" i="0" u="none" strike="noStrike">
                          <a:solidFill>
                            <a:srgbClr val="000000"/>
                          </a:solidFill>
                          <a:effectLst/>
                          <a:latin typeface="Calibri" panose="020F0502020204030204" pitchFamily="34" charset="0"/>
                        </a:rPr>
                        <a:t>£126,721,000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Direct visitor spend</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6"/>
                  </a:ext>
                </a:extLst>
              </a:tr>
              <a:tr h="390699">
                <a:tc>
                  <a:txBody>
                    <a:bodyPr/>
                    <a:lstStyle/>
                    <a:p>
                      <a:pPr algn="r" fontAlgn="b"/>
                      <a:r>
                        <a:rPr lang="en-GB" sz="1300" b="0" i="0" u="none" strike="noStrike">
                          <a:solidFill>
                            <a:srgbClr val="000000"/>
                          </a:solidFill>
                          <a:effectLst/>
                          <a:latin typeface="Calibri" panose="020F0502020204030204" pitchFamily="34" charset="0"/>
                        </a:rPr>
                        <a:t>£6,227,000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Other related</a:t>
                      </a:r>
                      <a:r>
                        <a:rPr lang="en-GB" sz="1300" b="0" i="0" u="none" strike="noStrike" baseline="0" dirty="0">
                          <a:solidFill>
                            <a:srgbClr val="000000"/>
                          </a:solidFill>
                          <a:effectLst/>
                          <a:latin typeface="Calibri"/>
                        </a:rPr>
                        <a:t> spend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7"/>
                  </a:ext>
                </a:extLst>
              </a:tr>
              <a:tr h="390699">
                <a:tc>
                  <a:txBody>
                    <a:bodyPr/>
                    <a:lstStyle/>
                    <a:p>
                      <a:pPr algn="r" fontAlgn="b"/>
                      <a:r>
                        <a:rPr lang="en-GB" sz="1300" b="0" i="0" u="none" strike="noStrike">
                          <a:solidFill>
                            <a:srgbClr val="000000"/>
                          </a:solidFill>
                          <a:effectLst/>
                          <a:latin typeface="Calibri" panose="020F0502020204030204" pitchFamily="34" charset="0"/>
                        </a:rPr>
                        <a:t>£132,948,000</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VISITOR RELATED SPEND</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08"/>
                  </a:ext>
                </a:extLst>
              </a:tr>
              <a:tr h="390699">
                <a:tc>
                  <a:txBody>
                    <a:bodyPr/>
                    <a:lstStyle/>
                    <a:p>
                      <a:pPr algn="r" fontAlgn="b"/>
                      <a:r>
                        <a:rPr lang="en-GB" sz="1300" b="0" i="0" u="none" strike="noStrike">
                          <a:solidFill>
                            <a:srgbClr val="000000"/>
                          </a:solidFill>
                          <a:effectLst/>
                          <a:latin typeface="Calibri" panose="020F0502020204030204" pitchFamily="34" charset="0"/>
                        </a:rPr>
                        <a:t>£149,343,000</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TOTAL</a:t>
                      </a:r>
                      <a:r>
                        <a:rPr lang="en-GB" sz="1300" b="0" i="0" u="none" strike="noStrike" baseline="0" dirty="0">
                          <a:solidFill>
                            <a:srgbClr val="000000"/>
                          </a:solidFill>
                          <a:effectLst/>
                          <a:latin typeface="Calibri"/>
                        </a:rPr>
                        <a:t> BUSINESS TURNOVER SUPPORTED</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09"/>
                  </a:ext>
                </a:extLst>
              </a:tr>
              <a:tr h="390699">
                <a:tc>
                  <a:txBody>
                    <a:bodyPr/>
                    <a:lstStyle/>
                    <a:p>
                      <a:pPr algn="r" fontAlgn="b"/>
                      <a:r>
                        <a:rPr lang="en-GB" sz="1300" b="0" i="0" u="none" strike="noStrike">
                          <a:solidFill>
                            <a:srgbClr val="000000"/>
                          </a:solidFill>
                          <a:effectLst/>
                          <a:latin typeface="Calibri" panose="020F0502020204030204" pitchFamily="34" charset="0"/>
                        </a:rPr>
                        <a:t>2,101</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Estimated</a:t>
                      </a:r>
                      <a:r>
                        <a:rPr lang="en-GB" sz="1300" b="0" i="0" u="none" strike="noStrike" baseline="0" dirty="0">
                          <a:solidFill>
                            <a:srgbClr val="000000"/>
                          </a:solidFill>
                          <a:effectLst/>
                          <a:latin typeface="Calibri"/>
                        </a:rPr>
                        <a:t> actual employment</a:t>
                      </a:r>
                      <a:endParaRPr lang="en-GB" sz="1300" b="0" i="0" u="none" strike="noStrike" dirty="0">
                        <a:solidFill>
                          <a:srgbClr val="000000"/>
                        </a:solidFill>
                        <a:effectLst/>
                        <a:latin typeface="Calibri"/>
                      </a:endParaRPr>
                    </a:p>
                  </a:txBody>
                  <a:tcPr marL="72000" marR="9525" marT="9525" marB="0" anchor="ctr">
                    <a:solidFill>
                      <a:schemeClr val="accent3">
                        <a:lumMod val="20000"/>
                        <a:lumOff val="80000"/>
                      </a:schemeClr>
                    </a:solidFill>
                  </a:tcPr>
                </a:tc>
                <a:extLst>
                  <a:ext uri="{0D108BD9-81ED-4DB2-BD59-A6C34878D82A}">
                    <a16:rowId xmlns:a16="http://schemas.microsoft.com/office/drawing/2014/main" val="10010"/>
                  </a:ext>
                </a:extLst>
              </a:tr>
              <a:tr h="390699">
                <a:tc>
                  <a:txBody>
                    <a:bodyPr/>
                    <a:lstStyle/>
                    <a:p>
                      <a:pPr algn="r" fontAlgn="b"/>
                      <a:r>
                        <a:rPr lang="en-GB" sz="1300" b="0" i="0" u="none" strike="noStrike">
                          <a:solidFill>
                            <a:srgbClr val="000000"/>
                          </a:solidFill>
                          <a:effectLst/>
                          <a:latin typeface="Calibri" panose="020F0502020204030204" pitchFamily="34" charset="0"/>
                        </a:rPr>
                        <a:t>1,531</a:t>
                      </a:r>
                    </a:p>
                  </a:txBody>
                  <a:tcPr marL="7620" marR="72000" marT="7620" marB="0" anchor="ctr">
                    <a:solidFill>
                      <a:schemeClr val="accent3">
                        <a:lumMod val="40000"/>
                        <a:lumOff val="60000"/>
                      </a:schemeClr>
                    </a:solidFill>
                  </a:tcPr>
                </a:tc>
                <a:tc>
                  <a:txBody>
                    <a:bodyPr/>
                    <a:lstStyle/>
                    <a:p>
                      <a:pPr lvl="0" algn="l" fontAlgn="b"/>
                      <a:r>
                        <a:rPr lang="en-GB" sz="1300" b="0" i="0" u="none" strike="noStrike" dirty="0">
                          <a:solidFill>
                            <a:srgbClr val="000000"/>
                          </a:solidFill>
                          <a:effectLst/>
                          <a:latin typeface="Calibri"/>
                        </a:rPr>
                        <a:t>FTE</a:t>
                      </a:r>
                      <a:r>
                        <a:rPr lang="en-GB" sz="1300" b="0" i="0" u="none" strike="noStrike" baseline="0" dirty="0">
                          <a:solidFill>
                            <a:srgbClr val="000000"/>
                          </a:solidFill>
                          <a:effectLst/>
                          <a:latin typeface="Calibri"/>
                        </a:rPr>
                        <a:t> employment</a:t>
                      </a:r>
                      <a:endParaRPr lang="en-GB" sz="1300" b="0" i="0" u="none" strike="noStrike" dirty="0">
                        <a:solidFill>
                          <a:srgbClr val="000000"/>
                        </a:solidFill>
                        <a:effectLst/>
                        <a:latin typeface="Calibri"/>
                      </a:endParaRPr>
                    </a:p>
                  </a:txBody>
                  <a:tcPr marL="72000" marR="9525" marT="9525" marB="0" anchor="ctr">
                    <a:solidFill>
                      <a:schemeClr val="accent3">
                        <a:lumMod val="40000"/>
                        <a:lumOff val="60000"/>
                      </a:schemeClr>
                    </a:solidFill>
                  </a:tcPr>
                </a:tc>
                <a:extLst>
                  <a:ext uri="{0D108BD9-81ED-4DB2-BD59-A6C34878D82A}">
                    <a16:rowId xmlns:a16="http://schemas.microsoft.com/office/drawing/2014/main" val="10011"/>
                  </a:ext>
                </a:extLst>
              </a:tr>
              <a:tr h="390699">
                <a:tc>
                  <a:txBody>
                    <a:bodyPr/>
                    <a:lstStyle/>
                    <a:p>
                      <a:pPr algn="r" fontAlgn="b"/>
                      <a:r>
                        <a:rPr lang="en-GB" sz="1300" b="0" i="0" u="none" strike="noStrike" dirty="0">
                          <a:solidFill>
                            <a:srgbClr val="000000"/>
                          </a:solidFill>
                          <a:effectLst/>
                          <a:latin typeface="Calibri" panose="020F0502020204030204" pitchFamily="34" charset="0"/>
                        </a:rPr>
                        <a:t>5%</a:t>
                      </a:r>
                    </a:p>
                  </a:txBody>
                  <a:tcPr marL="7620" marR="72000" marT="7620" marB="0" anchor="ctr">
                    <a:solidFill>
                      <a:schemeClr val="accent3">
                        <a:lumMod val="20000"/>
                        <a:lumOff val="80000"/>
                      </a:schemeClr>
                    </a:solidFill>
                  </a:tcPr>
                </a:tc>
                <a:tc>
                  <a:txBody>
                    <a:bodyPr/>
                    <a:lstStyle/>
                    <a:p>
                      <a:pPr lvl="0" algn="l" fontAlgn="b"/>
                      <a:r>
                        <a:rPr lang="en-GB" sz="1300" b="0" i="0" u="none" strike="noStrike" dirty="0">
                          <a:solidFill>
                            <a:srgbClr val="000000"/>
                          </a:solidFill>
                          <a:effectLst/>
                          <a:latin typeface="Calibri"/>
                        </a:rPr>
                        <a:t>Proportion of all employment</a:t>
                      </a:r>
                    </a:p>
                  </a:txBody>
                  <a:tcPr marL="72000" marR="9525" marT="9525" marB="0" anchor="ctr">
                    <a:solidFill>
                      <a:schemeClr val="accent3">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27658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Tewkesbury - Staying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250825" y="3428997"/>
          <a:ext cx="8605488" cy="2161014"/>
        </p:xfrm>
        <a:graphic>
          <a:graphicData uri="http://schemas.openxmlformats.org/drawingml/2006/table">
            <a:tbl>
              <a:tblPr firstRow="1" bandRow="1">
                <a:tableStyleId>{00A15C55-8517-42AA-B614-E9B94910E393}</a:tableStyleId>
              </a:tblPr>
              <a:tblGrid>
                <a:gridCol w="1811682">
                  <a:extLst>
                    <a:ext uri="{9D8B030D-6E8A-4147-A177-3AD203B41FA5}">
                      <a16:colId xmlns:a16="http://schemas.microsoft.com/office/drawing/2014/main" val="20000"/>
                    </a:ext>
                  </a:extLst>
                </a:gridCol>
                <a:gridCol w="1132301">
                  <a:extLst>
                    <a:ext uri="{9D8B030D-6E8A-4147-A177-3AD203B41FA5}">
                      <a16:colId xmlns:a16="http://schemas.microsoft.com/office/drawing/2014/main" val="20001"/>
                    </a:ext>
                  </a:extLst>
                </a:gridCol>
                <a:gridCol w="1132301">
                  <a:extLst>
                    <a:ext uri="{9D8B030D-6E8A-4147-A177-3AD203B41FA5}">
                      <a16:colId xmlns:a16="http://schemas.microsoft.com/office/drawing/2014/main" val="20002"/>
                    </a:ext>
                  </a:extLst>
                </a:gridCol>
                <a:gridCol w="1132301">
                  <a:extLst>
                    <a:ext uri="{9D8B030D-6E8A-4147-A177-3AD203B41FA5}">
                      <a16:colId xmlns:a16="http://schemas.microsoft.com/office/drawing/2014/main" val="20003"/>
                    </a:ext>
                  </a:extLst>
                </a:gridCol>
                <a:gridCol w="1132301">
                  <a:extLst>
                    <a:ext uri="{9D8B030D-6E8A-4147-A177-3AD203B41FA5}">
                      <a16:colId xmlns:a16="http://schemas.microsoft.com/office/drawing/2014/main" val="20004"/>
                    </a:ext>
                  </a:extLst>
                </a:gridCol>
                <a:gridCol w="1132301">
                  <a:extLst>
                    <a:ext uri="{9D8B030D-6E8A-4147-A177-3AD203B41FA5}">
                      <a16:colId xmlns:a16="http://schemas.microsoft.com/office/drawing/2014/main" val="20005"/>
                    </a:ext>
                  </a:extLst>
                </a:gridCol>
                <a:gridCol w="1132301">
                  <a:extLst>
                    <a:ext uri="{9D8B030D-6E8A-4147-A177-3AD203B41FA5}">
                      <a16:colId xmlns:a16="http://schemas.microsoft.com/office/drawing/2014/main" val="20006"/>
                    </a:ext>
                  </a:extLst>
                </a:gridCol>
              </a:tblGrid>
              <a:tr h="433974">
                <a:tc>
                  <a:txBody>
                    <a:bodyPr/>
                    <a:lstStyle/>
                    <a:p>
                      <a:r>
                        <a:rPr lang="en-GB" sz="1100" dirty="0"/>
                        <a:t>Area</a:t>
                      </a:r>
                    </a:p>
                  </a:txBody>
                  <a:tcPr anchor="ctr">
                    <a:solidFill>
                      <a:schemeClr val="accent3">
                        <a:lumMod val="50000"/>
                      </a:schemeClr>
                    </a:solidFill>
                  </a:tcPr>
                </a:tc>
                <a:tc>
                  <a:txBody>
                    <a:bodyPr/>
                    <a:lstStyle/>
                    <a:p>
                      <a:pPr algn="ctr"/>
                      <a:r>
                        <a:rPr lang="en-GB" sz="1050" dirty="0"/>
                        <a:t>Domestic trips (000’s)</a:t>
                      </a:r>
                    </a:p>
                  </a:txBody>
                  <a:tcPr anchor="ctr">
                    <a:solidFill>
                      <a:schemeClr val="accent3">
                        <a:lumMod val="50000"/>
                      </a:schemeClr>
                    </a:solidFill>
                  </a:tcPr>
                </a:tc>
                <a:tc>
                  <a:txBody>
                    <a:bodyPr/>
                    <a:lstStyle/>
                    <a:p>
                      <a:pPr algn="ctr"/>
                      <a:r>
                        <a:rPr lang="en-GB" sz="1050" dirty="0"/>
                        <a:t>Overseas trips (000’s)</a:t>
                      </a:r>
                    </a:p>
                  </a:txBody>
                  <a:tcPr anchor="ct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Domestic nights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(000’s) </a:t>
                      </a:r>
                    </a:p>
                  </a:txBody>
                  <a:tcPr anchor="ctr">
                    <a:solidFill>
                      <a:schemeClr val="accent3">
                        <a:lumMod val="50000"/>
                      </a:schemeClr>
                    </a:solidFill>
                  </a:tcPr>
                </a:tc>
                <a:tc>
                  <a:txBody>
                    <a:bodyPr/>
                    <a:lstStyle/>
                    <a:p>
                      <a:pPr algn="ctr"/>
                      <a:r>
                        <a:rPr lang="en-GB" sz="1050" dirty="0"/>
                        <a:t>Overseas nights</a:t>
                      </a:r>
                    </a:p>
                    <a:p>
                      <a:pPr algn="ctr"/>
                      <a:r>
                        <a:rPr lang="en-GB" sz="1050" dirty="0"/>
                        <a:t>(000’s)</a:t>
                      </a:r>
                    </a:p>
                  </a:txBody>
                  <a:tcPr anchor="ctr">
                    <a:solidFill>
                      <a:schemeClr val="accent3">
                        <a:lumMod val="50000"/>
                      </a:schemeClr>
                    </a:solidFill>
                  </a:tcPr>
                </a:tc>
                <a:tc>
                  <a:txBody>
                    <a:bodyPr/>
                    <a:lstStyle/>
                    <a:p>
                      <a:pPr algn="ctr"/>
                      <a:r>
                        <a:rPr lang="en-GB" sz="1050" dirty="0"/>
                        <a:t>Domestic spend</a:t>
                      </a:r>
                    </a:p>
                    <a:p>
                      <a:pPr algn="ctr"/>
                      <a:r>
                        <a:rPr lang="en-GB" sz="1050" dirty="0"/>
                        <a:t>(millions)</a:t>
                      </a:r>
                    </a:p>
                  </a:txBody>
                  <a:tcPr anchor="ctr">
                    <a:solidFill>
                      <a:schemeClr val="accent3">
                        <a:lumMod val="50000"/>
                      </a:schemeClr>
                    </a:solidFill>
                  </a:tcPr>
                </a:tc>
                <a:tc>
                  <a:txBody>
                    <a:bodyPr/>
                    <a:lstStyle/>
                    <a:p>
                      <a:pPr algn="ctr"/>
                      <a:r>
                        <a:rPr lang="en-GB" sz="1050" dirty="0"/>
                        <a:t>Overseas spend</a:t>
                      </a:r>
                    </a:p>
                    <a:p>
                      <a:pPr algn="ctr"/>
                      <a:r>
                        <a:rPr lang="en-GB" sz="1050" dirty="0"/>
                        <a:t>(millions)</a:t>
                      </a:r>
                    </a:p>
                  </a:txBody>
                  <a:tcPr anchor="ctr">
                    <a:solidFill>
                      <a:schemeClr val="accent3">
                        <a:lumMod val="50000"/>
                      </a:schemeClr>
                    </a:solidFill>
                  </a:tcPr>
                </a:tc>
                <a:extLst>
                  <a:ext uri="{0D108BD9-81ED-4DB2-BD59-A6C34878D82A}">
                    <a16:rowId xmlns:a16="http://schemas.microsoft.com/office/drawing/2014/main" val="10000"/>
                  </a:ext>
                </a:extLst>
              </a:tr>
              <a:tr h="287840">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326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724</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311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£59</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£25</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87840">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512</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1,236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449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£104</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87840">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270</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683</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331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87840">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46</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633</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298</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87840">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244</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35</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542</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241</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£18</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87840">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276</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38</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624</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235</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£47</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£19</a:t>
                      </a:r>
                    </a:p>
                  </a:txBody>
                  <a:tcPr marL="7620" marR="7620" marT="7620" marB="0" anchor="ctr">
                    <a:solidFill>
                      <a:schemeClr val="accent3">
                        <a:lumMod val="5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27037" y="836712"/>
          <a:ext cx="3104804" cy="2351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2915816" y="836712"/>
          <a:ext cx="3131840" cy="2351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974953" y="836712"/>
          <a:ext cx="3169047" cy="2351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870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Tewkesbury - Staying visits by accommodation type</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343742" y="980728"/>
          <a:ext cx="8456516" cy="2808312"/>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76112">
                <a:tc>
                  <a:txBody>
                    <a:bodyPr/>
                    <a:lstStyle/>
                    <a:p>
                      <a:pPr algn="l"/>
                      <a:r>
                        <a:rPr lang="en-GB" sz="1100" dirty="0"/>
                        <a:t>Domestic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302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93,200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155,000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£21,440,000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302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28,700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86,000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£8,659,000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302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27,700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£4,140,000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302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400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£97,000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302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302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302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2,200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£223,000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302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12,900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40,000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£2,738,000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302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2,600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£556,000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302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108,500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238,000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£9,278,000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302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276,100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624,000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£47,132,000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nvGraphicFramePr>
        <p:xfrm>
          <a:off x="336414" y="4005064"/>
          <a:ext cx="8456516" cy="2635080"/>
        </p:xfrm>
        <a:graphic>
          <a:graphicData uri="http://schemas.openxmlformats.org/drawingml/2006/table">
            <a:tbl>
              <a:tblPr firstRow="1" bandRow="1">
                <a:tableStyleId>{00A15C55-8517-42AA-B614-E9B94910E393}</a:tableStyleId>
              </a:tblPr>
              <a:tblGrid>
                <a:gridCol w="2114129">
                  <a:extLst>
                    <a:ext uri="{9D8B030D-6E8A-4147-A177-3AD203B41FA5}">
                      <a16:colId xmlns:a16="http://schemas.microsoft.com/office/drawing/2014/main" val="20000"/>
                    </a:ext>
                  </a:extLst>
                </a:gridCol>
                <a:gridCol w="2114129">
                  <a:extLst>
                    <a:ext uri="{9D8B030D-6E8A-4147-A177-3AD203B41FA5}">
                      <a16:colId xmlns:a16="http://schemas.microsoft.com/office/drawing/2014/main" val="20001"/>
                    </a:ext>
                  </a:extLst>
                </a:gridCol>
                <a:gridCol w="2114129">
                  <a:extLst>
                    <a:ext uri="{9D8B030D-6E8A-4147-A177-3AD203B41FA5}">
                      <a16:colId xmlns:a16="http://schemas.microsoft.com/office/drawing/2014/main" val="20002"/>
                    </a:ext>
                  </a:extLst>
                </a:gridCol>
                <a:gridCol w="2114129">
                  <a:extLst>
                    <a:ext uri="{9D8B030D-6E8A-4147-A177-3AD203B41FA5}">
                      <a16:colId xmlns:a16="http://schemas.microsoft.com/office/drawing/2014/main" val="20003"/>
                    </a:ext>
                  </a:extLst>
                </a:gridCol>
              </a:tblGrid>
              <a:tr h="216000">
                <a:tc>
                  <a:txBody>
                    <a:bodyPr/>
                    <a:lstStyle/>
                    <a:p>
                      <a:pPr algn="l"/>
                      <a:r>
                        <a:rPr lang="en-GB" sz="1100" dirty="0"/>
                        <a:t>Overseas tourists</a:t>
                      </a:r>
                    </a:p>
                  </a:txBody>
                  <a:tcPr anchor="ctr">
                    <a:solidFill>
                      <a:schemeClr val="accent3">
                        <a:lumMod val="50000"/>
                      </a:schemeClr>
                    </a:solidFill>
                  </a:tcPr>
                </a:tc>
                <a:tc>
                  <a:txBody>
                    <a:bodyPr/>
                    <a:lstStyle/>
                    <a:p>
                      <a:pPr algn="ctr"/>
                      <a:r>
                        <a:rPr lang="en-GB" sz="1100" dirty="0"/>
                        <a:t>Trips</a:t>
                      </a:r>
                    </a:p>
                  </a:txBody>
                  <a:tcPr anchor="ctr">
                    <a:solidFill>
                      <a:schemeClr val="accent3">
                        <a:lumMod val="50000"/>
                      </a:schemeClr>
                    </a:solidFill>
                  </a:tcPr>
                </a:tc>
                <a:tc>
                  <a:txBody>
                    <a:bodyPr/>
                    <a:lstStyle/>
                    <a:p>
                      <a:pPr algn="ctr"/>
                      <a:r>
                        <a:rPr lang="en-GB" sz="1100" dirty="0"/>
                        <a:t>Nights</a:t>
                      </a:r>
                    </a:p>
                  </a:txBody>
                  <a:tcPr anchor="ctr">
                    <a:solidFill>
                      <a:schemeClr val="accent3">
                        <a:lumMod val="50000"/>
                      </a:schemeClr>
                    </a:solidFill>
                  </a:tcPr>
                </a:tc>
                <a:tc>
                  <a:txBody>
                    <a:bodyPr/>
                    <a:lstStyle/>
                    <a:p>
                      <a:pPr algn="ctr"/>
                      <a:r>
                        <a:rPr lang="en-GB" sz="1100" dirty="0"/>
                        <a:t>Spend</a:t>
                      </a:r>
                    </a:p>
                  </a:txBody>
                  <a:tcPr anchor="ctr">
                    <a:solidFill>
                      <a:schemeClr val="accent3">
                        <a:lumMod val="50000"/>
                      </a:schemeClr>
                    </a:solidFill>
                  </a:tcPr>
                </a:tc>
                <a:extLst>
                  <a:ext uri="{0D108BD9-81ED-4DB2-BD59-A6C34878D82A}">
                    <a16:rowId xmlns:a16="http://schemas.microsoft.com/office/drawing/2014/main" val="10000"/>
                  </a:ext>
                </a:extLst>
              </a:tr>
              <a:tr h="2160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16,100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51,000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£8,622,000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160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1,500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20,000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£1,282,000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160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1,900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£463,000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160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160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160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£528,000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160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£335,000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r h="2160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8"/>
                  </a:ext>
                </a:extLst>
              </a:tr>
              <a:tr h="2160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2,400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£725,000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9"/>
                  </a:ext>
                </a:extLst>
              </a:tr>
              <a:tr h="2160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14,600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136,000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£7,251,000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10"/>
                  </a:ext>
                </a:extLst>
              </a:tr>
              <a:tr h="2160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37,500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235,000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£19,209,000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951879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Tewkesbury - Day visits in the county context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nvGraphicFramePr>
        <p:xfrm>
          <a:off x="1979712" y="3573016"/>
          <a:ext cx="4680521" cy="2224042"/>
        </p:xfrm>
        <a:graphic>
          <a:graphicData uri="http://schemas.openxmlformats.org/drawingml/2006/table">
            <a:tbl>
              <a:tblPr firstRow="1" bandRow="1">
                <a:tableStyleId>{00A15C55-8517-42AA-B614-E9B94910E393}</a:tableStyleId>
              </a:tblPr>
              <a:tblGrid>
                <a:gridCol w="2080231">
                  <a:extLst>
                    <a:ext uri="{9D8B030D-6E8A-4147-A177-3AD203B41FA5}">
                      <a16:colId xmlns:a16="http://schemas.microsoft.com/office/drawing/2014/main" val="20000"/>
                    </a:ext>
                  </a:extLst>
                </a:gridCol>
                <a:gridCol w="1300145">
                  <a:extLst>
                    <a:ext uri="{9D8B030D-6E8A-4147-A177-3AD203B41FA5}">
                      <a16:colId xmlns:a16="http://schemas.microsoft.com/office/drawing/2014/main" val="20001"/>
                    </a:ext>
                  </a:extLst>
                </a:gridCol>
                <a:gridCol w="1300145">
                  <a:extLst>
                    <a:ext uri="{9D8B030D-6E8A-4147-A177-3AD203B41FA5}">
                      <a16:colId xmlns:a16="http://schemas.microsoft.com/office/drawing/2014/main" val="20002"/>
                    </a:ext>
                  </a:extLst>
                </a:gridCol>
              </a:tblGrid>
              <a:tr h="446632">
                <a:tc>
                  <a:txBody>
                    <a:bodyPr/>
                    <a:lstStyle/>
                    <a:p>
                      <a:r>
                        <a:rPr lang="en-GB" sz="1100" dirty="0"/>
                        <a:t>Area</a:t>
                      </a:r>
                    </a:p>
                  </a:txBody>
                  <a:tcPr anchor="ctr">
                    <a:solidFill>
                      <a:schemeClr val="accent3">
                        <a:lumMod val="50000"/>
                      </a:schemeClr>
                    </a:solidFill>
                  </a:tcPr>
                </a:tc>
                <a:tc>
                  <a:txBody>
                    <a:bodyPr/>
                    <a:lstStyle/>
                    <a:p>
                      <a:pPr algn="ctr"/>
                      <a:r>
                        <a:rPr lang="en-GB" sz="1050" dirty="0"/>
                        <a:t>Day visits</a:t>
                      </a:r>
                    </a:p>
                  </a:txBody>
                  <a:tcPr anchor="ctr">
                    <a:solidFill>
                      <a:schemeClr val="accent3">
                        <a:lumMod val="50000"/>
                      </a:schemeClr>
                    </a:solidFill>
                  </a:tcPr>
                </a:tc>
                <a:tc>
                  <a:txBody>
                    <a:bodyPr/>
                    <a:lstStyle/>
                    <a:p>
                      <a:pPr algn="ctr"/>
                      <a:r>
                        <a:rPr lang="en-GB" sz="1050" dirty="0"/>
                        <a:t>Day visit spend</a:t>
                      </a:r>
                    </a:p>
                  </a:txBody>
                  <a:tcPr anchor="ctr">
                    <a:solidFill>
                      <a:schemeClr val="accent3">
                        <a:lumMod val="50000"/>
                      </a:schemeClr>
                    </a:solidFill>
                  </a:tcPr>
                </a:tc>
                <a:extLst>
                  <a:ext uri="{0D108BD9-81ED-4DB2-BD59-A6C34878D82A}">
                    <a16:rowId xmlns:a16="http://schemas.microsoft.com/office/drawing/2014/main" val="10000"/>
                  </a:ext>
                </a:extLst>
              </a:tr>
              <a:tr h="296235">
                <a:tc>
                  <a:txBody>
                    <a:bodyPr/>
                    <a:lstStyle/>
                    <a:p>
                      <a:pPr algn="l" rtl="0" fontAlgn="ctr"/>
                      <a:r>
                        <a:rPr lang="en-GB" sz="1100" b="1" i="0" u="none" strike="noStrike" dirty="0">
                          <a:solidFill>
                            <a:schemeClr val="bg1"/>
                          </a:solidFill>
                          <a:effectLst/>
                          <a:latin typeface="Calibri"/>
                        </a:rPr>
                        <a:t>Cheltenham</a:t>
                      </a:r>
                      <a:endParaRPr lang="en-GB" sz="1100" b="1" i="0" u="none" strike="noStrike" baseline="0" dirty="0">
                        <a:solidFill>
                          <a:schemeClr val="bg1"/>
                        </a:solidFill>
                        <a:effectLst/>
                        <a:latin typeface="Calibri"/>
                      </a:endParaRP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£73.5</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96235">
                <a:tc>
                  <a:txBody>
                    <a:bodyPr/>
                    <a:lstStyle/>
                    <a:p>
                      <a:pPr algn="l" rtl="0" fontAlgn="ctr"/>
                      <a:r>
                        <a:rPr lang="en-GB" sz="1100" b="1" i="0" u="none" strike="noStrike" dirty="0">
                          <a:solidFill>
                            <a:schemeClr val="bg1"/>
                          </a:solidFill>
                          <a:effectLst/>
                          <a:latin typeface="Calibri"/>
                        </a:rPr>
                        <a:t>Cotswold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5.5</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£193.5</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96235">
                <a:tc>
                  <a:txBody>
                    <a:bodyPr/>
                    <a:lstStyle/>
                    <a:p>
                      <a:pPr algn="l" rtl="0" fontAlgn="ctr"/>
                      <a:r>
                        <a:rPr lang="en-GB" sz="1100" b="1" i="0" u="none" strike="noStrike" dirty="0">
                          <a:solidFill>
                            <a:schemeClr val="bg1"/>
                          </a:solidFill>
                          <a:effectLst/>
                          <a:latin typeface="Calibri"/>
                        </a:rPr>
                        <a:t>Forest of Dean</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2.0</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£71.7</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96235">
                <a:tc>
                  <a:txBody>
                    <a:bodyPr/>
                    <a:lstStyle/>
                    <a:p>
                      <a:pPr algn="l" rtl="0" fontAlgn="ctr"/>
                      <a:r>
                        <a:rPr lang="en-GB" sz="1100" b="1" i="0" u="none" strike="noStrike" dirty="0">
                          <a:solidFill>
                            <a:schemeClr val="bg1"/>
                          </a:solidFill>
                          <a:effectLst/>
                          <a:latin typeface="Calibri"/>
                        </a:rPr>
                        <a:t>Gloucester</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a:t>
                      </a:r>
                    </a:p>
                  </a:txBody>
                  <a:tcPr marL="7620" marR="7620" marT="7620" marB="0" anchor="ctr">
                    <a:solidFill>
                      <a:schemeClr val="accent3">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£130.9</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96235">
                <a:tc>
                  <a:txBody>
                    <a:bodyPr/>
                    <a:lstStyle/>
                    <a:p>
                      <a:pPr algn="l" rtl="0" fontAlgn="ctr"/>
                      <a:r>
                        <a:rPr lang="en-GB" sz="1100" b="1" i="0" u="none" strike="noStrike" dirty="0">
                          <a:solidFill>
                            <a:schemeClr val="bg1"/>
                          </a:solidFill>
                          <a:effectLst/>
                          <a:latin typeface="Calibri"/>
                        </a:rPr>
                        <a:t>Stroud</a:t>
                      </a:r>
                    </a:p>
                  </a:txBody>
                  <a:tcPr marL="85725" marR="9525" marT="9525" marB="0" anchor="ctr">
                    <a:solidFill>
                      <a:schemeClr val="accent3">
                        <a:lumMod val="5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a:t>
                      </a:r>
                    </a:p>
                  </a:txBody>
                  <a:tcPr marL="7620" marR="7620" marT="7620" marB="0" anchor="ctr">
                    <a:solidFill>
                      <a:schemeClr val="accent3">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£90.2</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96235">
                <a:tc>
                  <a:txBody>
                    <a:bodyPr/>
                    <a:lstStyle/>
                    <a:p>
                      <a:pPr algn="l" rtl="0" fontAlgn="ctr"/>
                      <a:r>
                        <a:rPr lang="en-GB" sz="1100" b="1" i="0" u="none" strike="noStrike" dirty="0">
                          <a:solidFill>
                            <a:schemeClr val="bg1"/>
                          </a:solidFill>
                          <a:effectLst/>
                          <a:latin typeface="Calibri"/>
                        </a:rPr>
                        <a:t>Tewkesbury</a:t>
                      </a:r>
                    </a:p>
                  </a:txBody>
                  <a:tcPr marL="85725" marR="9525" marT="9525"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1.6</a:t>
                      </a:r>
                    </a:p>
                  </a:txBody>
                  <a:tcPr marL="7620" marR="7620" marT="7620" marB="0" anchor="ctr">
                    <a:solidFill>
                      <a:schemeClr val="accent3">
                        <a:lumMod val="50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£60.4</a:t>
                      </a:r>
                    </a:p>
                  </a:txBody>
                  <a:tcPr marL="7620" marR="7620" marT="7620" marB="0" anchor="ctr">
                    <a:solidFill>
                      <a:schemeClr val="accent3">
                        <a:lumMod val="50000"/>
                      </a:schemeClr>
                    </a:solidFill>
                  </a:tcPr>
                </a:tc>
                <a:extLst>
                  <a:ext uri="{0D108BD9-81ED-4DB2-BD59-A6C34878D82A}">
                    <a16:rowId xmlns:a16="http://schemas.microsoft.com/office/drawing/2014/main" val="10006"/>
                  </a:ext>
                </a:extLst>
              </a:tr>
            </a:tbl>
          </a:graphicData>
        </a:graphic>
      </p:graphicFrame>
      <p:graphicFrame>
        <p:nvGraphicFramePr>
          <p:cNvPr id="7" name="Chart 6"/>
          <p:cNvGraphicFramePr/>
          <p:nvPr/>
        </p:nvGraphicFramePr>
        <p:xfrm>
          <a:off x="395288" y="908720"/>
          <a:ext cx="3572929" cy="2656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nvGraphicFramePr>
        <p:xfrm>
          <a:off x="4932040" y="908720"/>
          <a:ext cx="3572929" cy="2656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568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Tewkesbury - Day visits by location</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nvGraphicFramePr>
        <p:xfrm>
          <a:off x="70519" y="2708920"/>
          <a:ext cx="453720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nvGraphicFramePr>
        <p:xfrm>
          <a:off x="4607719" y="2708920"/>
          <a:ext cx="453720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1559719" y="1412776"/>
          <a:ext cx="6096000" cy="74168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dirty="0"/>
                        <a:t>Total day visits</a:t>
                      </a:r>
                    </a:p>
                  </a:txBody>
                  <a:tcPr>
                    <a:solidFill>
                      <a:schemeClr val="accent3">
                        <a:lumMod val="50000"/>
                      </a:schemeClr>
                    </a:solidFill>
                  </a:tcPr>
                </a:tc>
                <a:tc>
                  <a:txBody>
                    <a:bodyPr/>
                    <a:lstStyle/>
                    <a:p>
                      <a:pPr algn="ctr"/>
                      <a:r>
                        <a:rPr lang="en-GB" dirty="0"/>
                        <a:t>Total day visit spend</a:t>
                      </a:r>
                    </a:p>
                  </a:txBody>
                  <a:tcPr>
                    <a:solidFill>
                      <a:schemeClr val="accent3">
                        <a:lumMod val="50000"/>
                      </a:schemeClr>
                    </a:solidFill>
                  </a:tcPr>
                </a:tc>
                <a:extLst>
                  <a:ext uri="{0D108BD9-81ED-4DB2-BD59-A6C34878D82A}">
                    <a16:rowId xmlns:a16="http://schemas.microsoft.com/office/drawing/2014/main" val="10000"/>
                  </a:ext>
                </a:extLst>
              </a:tr>
              <a:tr h="370840">
                <a:tc>
                  <a:txBody>
                    <a:bodyPr/>
                    <a:lstStyle/>
                    <a:p>
                      <a:pPr algn="ctr" fontAlgn="b"/>
                      <a:r>
                        <a:rPr lang="en-GB" sz="1800" b="0" i="0" u="none" strike="noStrike" dirty="0">
                          <a:solidFill>
                            <a:srgbClr val="000000"/>
                          </a:solidFill>
                          <a:effectLst/>
                          <a:latin typeface="Calibri"/>
                        </a:rPr>
                        <a:t>1,590,000</a:t>
                      </a:r>
                    </a:p>
                  </a:txBody>
                  <a:tcPr marL="9525" marR="9525" marT="9525" marB="0" anchor="ctr">
                    <a:solidFill>
                      <a:schemeClr val="accent3">
                        <a:lumMod val="40000"/>
                        <a:lumOff val="60000"/>
                      </a:schemeClr>
                    </a:solidFill>
                  </a:tcPr>
                </a:tc>
                <a:tc>
                  <a:txBody>
                    <a:bodyPr/>
                    <a:lstStyle/>
                    <a:p>
                      <a:pPr algn="ctr" fontAlgn="b"/>
                      <a:r>
                        <a:rPr lang="en-GB" sz="1800" b="0" i="0" u="none" strike="noStrike" dirty="0">
                          <a:solidFill>
                            <a:srgbClr val="000000"/>
                          </a:solidFill>
                          <a:effectLst/>
                          <a:latin typeface="Calibri"/>
                        </a:rPr>
                        <a:t>£60,380,000</a:t>
                      </a:r>
                    </a:p>
                  </a:txBody>
                  <a:tcPr marL="9525" marR="9525" marT="9525" marB="0" anchor="ct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81909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Tewkesbury – Direct visitor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nvGraphicFramePr>
        <p:xfrm>
          <a:off x="273806" y="908719"/>
          <a:ext cx="7178514" cy="56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3346F78-28C3-407B-8354-940B9812AC82}"/>
              </a:ext>
            </a:extLst>
          </p:cNvPr>
          <p:cNvSpPr txBox="1"/>
          <p:nvPr/>
        </p:nvSpPr>
        <p:spPr>
          <a:xfrm>
            <a:off x="7524327" y="908719"/>
            <a:ext cx="1440285" cy="5509200"/>
          </a:xfrm>
          <a:prstGeom prst="rect">
            <a:avLst/>
          </a:prstGeom>
          <a:noFill/>
        </p:spPr>
        <p:txBody>
          <a:bodyPr wrap="square" rtlCol="0">
            <a:spAutoFit/>
          </a:bodyPr>
          <a:lstStyle/>
          <a:p>
            <a:pPr algn="ctr"/>
            <a:r>
              <a:rPr lang="en-US" sz="1100" b="1" dirty="0"/>
              <a:t>Totals</a:t>
            </a:r>
          </a:p>
          <a:p>
            <a:pPr algn="ctr"/>
            <a:endParaRPr lang="en-US" sz="1100" b="1" dirty="0"/>
          </a:p>
          <a:p>
            <a:pPr algn="ctr"/>
            <a:r>
              <a:rPr lang="en-US" sz="1100" b="1" dirty="0"/>
              <a:t> </a:t>
            </a:r>
          </a:p>
          <a:p>
            <a:pPr algn="ctr"/>
            <a:r>
              <a:rPr lang="en-US" sz="1100" b="1" dirty="0"/>
              <a:t>£21,898,000 (17%)</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£34,255,000 (27%)</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£35,822,000 (28%)</a:t>
            </a:r>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endParaRPr lang="en-US" sz="1100" b="1" dirty="0"/>
          </a:p>
          <a:p>
            <a:pPr algn="ctr"/>
            <a:r>
              <a:rPr lang="en-US" sz="1100" b="1" dirty="0"/>
              <a:t>£13,830,000 (11%)          			</a:t>
            </a:r>
          </a:p>
          <a:p>
            <a:pPr algn="ctr"/>
            <a:endParaRPr lang="en-US" sz="1100" b="1" dirty="0"/>
          </a:p>
          <a:p>
            <a:pPr algn="ctr"/>
            <a:endParaRPr lang="en-US" sz="1100" b="1" dirty="0"/>
          </a:p>
          <a:p>
            <a:pPr algn="ctr"/>
            <a:endParaRPr lang="en-US" sz="1100" b="1" dirty="0"/>
          </a:p>
          <a:p>
            <a:pPr algn="ctr"/>
            <a:r>
              <a:rPr lang="en-US" sz="1100" b="1" dirty="0"/>
              <a:t>£20,915,000 (17%)</a:t>
            </a:r>
          </a:p>
          <a:p>
            <a:pPr algn="ctr"/>
            <a:endParaRPr lang="en-GB" sz="1100" b="1" dirty="0"/>
          </a:p>
        </p:txBody>
      </p:sp>
    </p:spTree>
    <p:extLst>
      <p:ext uri="{BB962C8B-B14F-4D97-AF65-F5344CB8AC3E}">
        <p14:creationId xmlns:p14="http://schemas.microsoft.com/office/powerpoint/2010/main" val="847457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Tewkesbury – Other visitor related expenditure by category</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8" name="Diagram 7"/>
          <p:cNvGraphicFramePr/>
          <p:nvPr/>
        </p:nvGraphicFramePr>
        <p:xfrm>
          <a:off x="273805" y="908719"/>
          <a:ext cx="8690807" cy="381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95288" y="5013176"/>
            <a:ext cx="7705104" cy="1092607"/>
          </a:xfrm>
          <a:prstGeom prst="rect">
            <a:avLst/>
          </a:prstGeom>
          <a:noFill/>
        </p:spPr>
        <p:txBody>
          <a:bodyPr wrap="square" rtlCol="0">
            <a:spAutoFit/>
          </a:bodyPr>
          <a:lstStyle/>
          <a:p>
            <a:pPr marL="171450" indent="-171450">
              <a:buFont typeface="Arial" pitchFamily="34" charset="0"/>
              <a:buChar char="•"/>
            </a:pPr>
            <a:r>
              <a:rPr lang="en-GB" sz="1300" dirty="0"/>
              <a:t>Spend on second homes estimates cover rates, maintenance, and replacement of furniture and fittings.</a:t>
            </a:r>
          </a:p>
          <a:p>
            <a:pPr marL="171450" indent="-171450">
              <a:buFont typeface="Arial" pitchFamily="34" charset="0"/>
              <a:buChar char="•"/>
            </a:pPr>
            <a:endParaRPr lang="en-GB" sz="1300" dirty="0"/>
          </a:p>
          <a:p>
            <a:pPr marL="171450" indent="-171450">
              <a:buFont typeface="Arial" pitchFamily="34" charset="0"/>
              <a:buChar char="•"/>
            </a:pPr>
            <a:r>
              <a:rPr lang="en-GB" sz="1300" dirty="0"/>
              <a:t>Spend on boats estimates cover berthing charges, servicing and maintenance and upgrading of equipment.</a:t>
            </a:r>
          </a:p>
          <a:p>
            <a:pPr marL="171450" indent="-171450">
              <a:buFont typeface="Arial" pitchFamily="34" charset="0"/>
              <a:buChar char="•"/>
            </a:pPr>
            <a:endParaRPr lang="en-GB" sz="1300" dirty="0"/>
          </a:p>
          <a:p>
            <a:pPr marL="171450" indent="-171450">
              <a:buFont typeface="Arial" pitchFamily="34" charset="0"/>
              <a:buChar char="•"/>
            </a:pPr>
            <a:r>
              <a:rPr lang="en-GB" sz="1300" dirty="0"/>
              <a:t>Additional spending is incurred by friends and relatives as a result of people coming to stay with them.</a:t>
            </a:r>
          </a:p>
        </p:txBody>
      </p:sp>
    </p:spTree>
    <p:extLst>
      <p:ext uri="{BB962C8B-B14F-4D97-AF65-F5344CB8AC3E}">
        <p14:creationId xmlns:p14="http://schemas.microsoft.com/office/powerpoint/2010/main" val="19646726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Tewkesbury – Business turnover</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5"/>
          </a:lnRef>
          <a:fillRef idx="0">
            <a:schemeClr val="accent5"/>
          </a:fillRef>
          <a:effectRef idx="0">
            <a:schemeClr val="accent5"/>
          </a:effectRef>
          <a:fontRef idx="minor">
            <a:schemeClr val="tx1"/>
          </a:fontRef>
        </p:style>
      </p:cxnSp>
      <p:graphicFrame>
        <p:nvGraphicFramePr>
          <p:cNvPr id="5" name="Table 4"/>
          <p:cNvGraphicFramePr>
            <a:graphicFrameLocks noGrp="1"/>
          </p:cNvGraphicFramePr>
          <p:nvPr/>
        </p:nvGraphicFramePr>
        <p:xfrm>
          <a:off x="369131" y="1052736"/>
          <a:ext cx="8306556" cy="2880000"/>
        </p:xfrm>
        <a:graphic>
          <a:graphicData uri="http://schemas.openxmlformats.org/drawingml/2006/table">
            <a:tbl>
              <a:tblPr firstRow="1" bandRow="1">
                <a:tableStyleId>{7DF18680-E054-41AD-8BC1-D1AEF772440D}</a:tableStyleId>
              </a:tblPr>
              <a:tblGrid>
                <a:gridCol w="2807112">
                  <a:extLst>
                    <a:ext uri="{9D8B030D-6E8A-4147-A177-3AD203B41FA5}">
                      <a16:colId xmlns:a16="http://schemas.microsoft.com/office/drawing/2014/main" val="20000"/>
                    </a:ext>
                  </a:extLst>
                </a:gridCol>
                <a:gridCol w="1833216">
                  <a:extLst>
                    <a:ext uri="{9D8B030D-6E8A-4147-A177-3AD203B41FA5}">
                      <a16:colId xmlns:a16="http://schemas.microsoft.com/office/drawing/2014/main" val="20001"/>
                    </a:ext>
                  </a:extLst>
                </a:gridCol>
                <a:gridCol w="1833216">
                  <a:extLst>
                    <a:ext uri="{9D8B030D-6E8A-4147-A177-3AD203B41FA5}">
                      <a16:colId xmlns:a16="http://schemas.microsoft.com/office/drawing/2014/main" val="20002"/>
                    </a:ext>
                  </a:extLst>
                </a:gridCol>
                <a:gridCol w="1833012">
                  <a:extLst>
                    <a:ext uri="{9D8B030D-6E8A-4147-A177-3AD203B41FA5}">
                      <a16:colId xmlns:a16="http://schemas.microsoft.com/office/drawing/2014/main" val="20003"/>
                    </a:ext>
                  </a:extLst>
                </a:gridCol>
              </a:tblGrid>
              <a:tr h="360000">
                <a:tc>
                  <a:txBody>
                    <a:bodyPr/>
                    <a:lstStyle/>
                    <a:p>
                      <a:r>
                        <a:rPr lang="en-GB" sz="1200" dirty="0"/>
                        <a:t>Turnover derived from trip expenditure</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algn="l" fontAlgn="b"/>
                      <a:r>
                        <a:rPr lang="en-GB" sz="1100" b="1" u="none" strike="noStrike" dirty="0">
                          <a:solidFill>
                            <a:schemeClr val="bg1"/>
                          </a:solidFill>
                          <a:effectLst/>
                        </a:rPr>
                        <a:t>Accommodation</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£22,164,000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£450,000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£22,614,000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algn="l" fontAlgn="b"/>
                      <a:r>
                        <a:rPr lang="en-GB" sz="1100" b="1" u="none" strike="noStrike" dirty="0">
                          <a:solidFill>
                            <a:schemeClr val="bg1"/>
                          </a:solidFill>
                          <a:effectLst/>
                        </a:rPr>
                        <a:t>Retailing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£12,732,000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£21,181,000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£33,913,000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algn="l" fontAlgn="b"/>
                      <a:r>
                        <a:rPr lang="en-GB" sz="1100" b="1" u="none" strike="noStrike" dirty="0">
                          <a:solidFill>
                            <a:schemeClr val="bg1"/>
                          </a:solidFill>
                          <a:effectLst/>
                        </a:rPr>
                        <a:t>Catering</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£12,903,000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£21,844,000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£34,747,000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360000">
                <a:tc>
                  <a:txBody>
                    <a:bodyPr/>
                    <a:lstStyle/>
                    <a:p>
                      <a:pPr algn="l" fontAlgn="b"/>
                      <a:r>
                        <a:rPr lang="en-GB" sz="1100" b="1" u="none" strike="noStrike" dirty="0">
                          <a:solidFill>
                            <a:schemeClr val="bg1"/>
                          </a:solidFill>
                          <a:effectLst/>
                        </a:rPr>
                        <a:t>Attractions/entertainment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£6,763,000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£7,767,000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£14,530,000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360000">
                <a:tc>
                  <a:txBody>
                    <a:bodyPr/>
                    <a:lstStyle/>
                    <a:p>
                      <a:pPr algn="l" fontAlgn="b"/>
                      <a:r>
                        <a:rPr lang="en-GB" sz="1100" b="1" u="none" strike="noStrike" dirty="0">
                          <a:solidFill>
                            <a:schemeClr val="bg1"/>
                          </a:solidFill>
                          <a:effectLst/>
                        </a:rPr>
                        <a:t>Transport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£7,067,000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£5,481,000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£12,548,000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360000">
                <a:tc>
                  <a:txBody>
                    <a:bodyPr/>
                    <a:lstStyle/>
                    <a:p>
                      <a:pPr algn="l" fontAlgn="b"/>
                      <a:r>
                        <a:rPr lang="en-GB" sz="1100" b="1" u="none" strike="noStrike" dirty="0">
                          <a:solidFill>
                            <a:schemeClr val="bg1"/>
                          </a:solidFill>
                          <a:effectLst/>
                        </a:rPr>
                        <a:t>Arising from non trip spend</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£6,227,000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£6,227,000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360000">
                <a:tc>
                  <a:txBody>
                    <a:bodyPr/>
                    <a:lstStyle/>
                    <a:p>
                      <a:pPr algn="l" fontAlgn="b"/>
                      <a:r>
                        <a:rPr lang="en-GB" sz="1100" b="1" u="none" strike="noStrike" dirty="0">
                          <a:solidFill>
                            <a:schemeClr val="bg1"/>
                          </a:solidFill>
                          <a:effectLst/>
                        </a:rPr>
                        <a:t>Total Direct</a:t>
                      </a:r>
                      <a:endParaRPr lang="en-GB" sz="1100" b="1" i="0" u="none" strike="noStrike" dirty="0">
                        <a:solidFill>
                          <a:schemeClr val="bg1"/>
                        </a:solidFill>
                        <a:effectLst/>
                        <a:latin typeface="Calibri"/>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£67,856,000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£56,723,000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£124,579,000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graphicFrame>
        <p:nvGraphicFramePr>
          <p:cNvPr id="13" name="Table 12"/>
          <p:cNvGraphicFramePr>
            <a:graphicFrameLocks noGrp="1"/>
          </p:cNvGraphicFramePr>
          <p:nvPr/>
        </p:nvGraphicFramePr>
        <p:xfrm>
          <a:off x="395534" y="4782960"/>
          <a:ext cx="8280153" cy="1566054"/>
        </p:xfrm>
        <a:graphic>
          <a:graphicData uri="http://schemas.openxmlformats.org/drawingml/2006/table">
            <a:tbl>
              <a:tblPr firstRow="1" bandRow="1">
                <a:tableStyleId>{7DF18680-E054-41AD-8BC1-D1AEF772440D}</a:tableStyleId>
              </a:tblPr>
              <a:tblGrid>
                <a:gridCol w="2797929">
                  <a:extLst>
                    <a:ext uri="{9D8B030D-6E8A-4147-A177-3AD203B41FA5}">
                      <a16:colId xmlns:a16="http://schemas.microsoft.com/office/drawing/2014/main" val="20000"/>
                    </a:ext>
                  </a:extLst>
                </a:gridCol>
                <a:gridCol w="1827476">
                  <a:extLst>
                    <a:ext uri="{9D8B030D-6E8A-4147-A177-3AD203B41FA5}">
                      <a16:colId xmlns:a16="http://schemas.microsoft.com/office/drawing/2014/main" val="20001"/>
                    </a:ext>
                  </a:extLst>
                </a:gridCol>
                <a:gridCol w="1827476">
                  <a:extLst>
                    <a:ext uri="{9D8B030D-6E8A-4147-A177-3AD203B41FA5}">
                      <a16:colId xmlns:a16="http://schemas.microsoft.com/office/drawing/2014/main" val="20002"/>
                    </a:ext>
                  </a:extLst>
                </a:gridCol>
                <a:gridCol w="1827272">
                  <a:extLst>
                    <a:ext uri="{9D8B030D-6E8A-4147-A177-3AD203B41FA5}">
                      <a16:colId xmlns:a16="http://schemas.microsoft.com/office/drawing/2014/main" val="20003"/>
                    </a:ext>
                  </a:extLst>
                </a:gridCol>
              </a:tblGrid>
              <a:tr h="486054">
                <a:tc>
                  <a:txBody>
                    <a:bodyPr/>
                    <a:lstStyle/>
                    <a:p>
                      <a:r>
                        <a:rPr lang="en-GB" sz="1200" dirty="0"/>
                        <a:t>Total business turnover supported by tourism activity</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360000">
                <a:tc>
                  <a:txBody>
                    <a:bodyPr/>
                    <a:lstStyle/>
                    <a:p>
                      <a:pPr marL="0" algn="l" defTabSz="914400" rtl="0" eaLnBrk="1" fontAlgn="b" latinLnBrk="0" hangingPunct="1"/>
                      <a:r>
                        <a:rPr lang="en-GB" sz="1100" b="1" u="none" strike="noStrike" kern="1200" dirty="0">
                          <a:solidFill>
                            <a:schemeClr val="bg1"/>
                          </a:solidFill>
                          <a:effectLst/>
                        </a:rPr>
                        <a:t>Direct</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£67,856,000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£56,723,000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£124,579,000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360000">
                <a:tc>
                  <a:txBody>
                    <a:bodyPr/>
                    <a:lstStyle/>
                    <a:p>
                      <a:pPr marL="0" algn="l" defTabSz="914400" rtl="0" eaLnBrk="1" fontAlgn="b" latinLnBrk="0" hangingPunct="1"/>
                      <a:r>
                        <a:rPr lang="en-GB" sz="1100" b="1" u="none" strike="noStrike" kern="1200" dirty="0">
                          <a:solidFill>
                            <a:schemeClr val="bg1"/>
                          </a:solidFill>
                          <a:effectLst/>
                        </a:rPr>
                        <a:t>Supplier and income induced</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£15,509,000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£9,255,000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£24,764,000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360000">
                <a:tc>
                  <a:txBody>
                    <a:bodyPr/>
                    <a:lstStyle/>
                    <a:p>
                      <a:pPr marL="0" algn="l" defTabSz="914400" rtl="0" eaLnBrk="1" fontAlgn="b" latinLnBrk="0" hangingPunct="1"/>
                      <a:r>
                        <a:rPr lang="en-GB" sz="1100" b="1" u="none" strike="noStrike" kern="1200" dirty="0">
                          <a:solidFill>
                            <a:schemeClr val="bg1"/>
                          </a:solidFill>
                          <a:effectLst/>
                        </a:rPr>
                        <a:t>Total</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£83,365,000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£65,978,000</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£149,343,000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69131" y="3996408"/>
            <a:ext cx="8306556" cy="430887"/>
          </a:xfrm>
          <a:prstGeom prst="rect">
            <a:avLst/>
          </a:prstGeom>
        </p:spPr>
        <p:txBody>
          <a:bodyPr wrap="square">
            <a:spAutoFit/>
          </a:bodyPr>
          <a:lstStyle/>
          <a:p>
            <a:r>
              <a:rPr lang="en-GB" sz="1100" dirty="0"/>
              <a:t>*Adjustments have been made to recognise that some spending on retail and food and drink will fall within attractions or accommodation establishments.  It is assumed that 40% of travel spend will take place at the origin of the trip rather than at the destination. </a:t>
            </a:r>
          </a:p>
        </p:txBody>
      </p:sp>
    </p:spTree>
    <p:extLst>
      <p:ext uri="{BB962C8B-B14F-4D97-AF65-F5344CB8AC3E}">
        <p14:creationId xmlns:p14="http://schemas.microsoft.com/office/powerpoint/2010/main" val="272209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Gloucestershire - Estimated seasonality of staying visits</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13" name="Chart 12"/>
          <p:cNvGraphicFramePr/>
          <p:nvPr>
            <p:extLst>
              <p:ext uri="{D42A27DB-BD31-4B8C-83A1-F6EECF244321}">
                <p14:modId xmlns:p14="http://schemas.microsoft.com/office/powerpoint/2010/main" val="401744038"/>
              </p:ext>
            </p:extLst>
          </p:nvPr>
        </p:nvGraphicFramePr>
        <p:xfrm>
          <a:off x="250825" y="908720"/>
          <a:ext cx="8569325" cy="28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95364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Tewkesbury – Tourism related employment</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nvGraphicFramePr>
        <p:xfrm>
          <a:off x="428338" y="1124744"/>
          <a:ext cx="8392134"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428338" y="2636912"/>
          <a:ext cx="8392134"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370162" y="908720"/>
            <a:ext cx="3044680"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Estimated actual employment</a:t>
            </a:r>
            <a:endParaRPr lang="en-GB" dirty="0">
              <a:solidFill>
                <a:schemeClr val="accent3">
                  <a:lumMod val="50000"/>
                </a:schemeClr>
              </a:solidFill>
            </a:endParaRPr>
          </a:p>
        </p:txBody>
      </p:sp>
      <p:sp>
        <p:nvSpPr>
          <p:cNvPr id="12" name="Rectangle 11"/>
          <p:cNvSpPr/>
          <p:nvPr/>
        </p:nvSpPr>
        <p:spPr>
          <a:xfrm>
            <a:off x="428338" y="2348880"/>
            <a:ext cx="4072462" cy="369332"/>
          </a:xfrm>
          <a:prstGeom prst="rect">
            <a:avLst/>
          </a:prstGeom>
        </p:spPr>
        <p:txBody>
          <a:bodyPr wrap="none">
            <a:spAutoFit/>
          </a:bodyPr>
          <a:lstStyle/>
          <a:p>
            <a:r>
              <a:rPr lang="en-GB" b="1" dirty="0">
                <a:solidFill>
                  <a:schemeClr val="accent3">
                    <a:lumMod val="50000"/>
                  </a:schemeClr>
                </a:solidFill>
                <a:latin typeface="Calibri" pitchFamily="34" charset="0"/>
                <a:cs typeface="Calibri" pitchFamily="34" charset="0"/>
              </a:rPr>
              <a:t>Full time equivalent  employment (FTE’s)</a:t>
            </a:r>
            <a:endParaRPr lang="en-GB" dirty="0">
              <a:solidFill>
                <a:schemeClr val="accent3">
                  <a:lumMod val="50000"/>
                </a:schemeClr>
              </a:solidFill>
            </a:endParaRPr>
          </a:p>
        </p:txBody>
      </p:sp>
      <p:graphicFrame>
        <p:nvGraphicFramePr>
          <p:cNvPr id="5" name="Table 4"/>
          <p:cNvGraphicFramePr>
            <a:graphicFrameLocks noGrp="1"/>
          </p:cNvGraphicFramePr>
          <p:nvPr/>
        </p:nvGraphicFramePr>
        <p:xfrm>
          <a:off x="431540" y="3977848"/>
          <a:ext cx="8388932" cy="2340058"/>
        </p:xfrm>
        <a:graphic>
          <a:graphicData uri="http://schemas.openxmlformats.org/drawingml/2006/table">
            <a:tbl>
              <a:tblPr firstRow="1" bandRow="1">
                <a:tableStyleId>{00A15C55-8517-42AA-B614-E9B94910E393}</a:tableStyleId>
              </a:tblPr>
              <a:tblGrid>
                <a:gridCol w="2097233">
                  <a:extLst>
                    <a:ext uri="{9D8B030D-6E8A-4147-A177-3AD203B41FA5}">
                      <a16:colId xmlns:a16="http://schemas.microsoft.com/office/drawing/2014/main" val="20000"/>
                    </a:ext>
                  </a:extLst>
                </a:gridCol>
                <a:gridCol w="2097233">
                  <a:extLst>
                    <a:ext uri="{9D8B030D-6E8A-4147-A177-3AD203B41FA5}">
                      <a16:colId xmlns:a16="http://schemas.microsoft.com/office/drawing/2014/main" val="20001"/>
                    </a:ext>
                  </a:extLst>
                </a:gridCol>
                <a:gridCol w="2097233">
                  <a:extLst>
                    <a:ext uri="{9D8B030D-6E8A-4147-A177-3AD203B41FA5}">
                      <a16:colId xmlns:a16="http://schemas.microsoft.com/office/drawing/2014/main" val="20002"/>
                    </a:ext>
                  </a:extLst>
                </a:gridCol>
                <a:gridCol w="2097233">
                  <a:extLst>
                    <a:ext uri="{9D8B030D-6E8A-4147-A177-3AD203B41FA5}">
                      <a16:colId xmlns:a16="http://schemas.microsoft.com/office/drawing/2014/main" val="20003"/>
                    </a:ext>
                  </a:extLst>
                </a:gridCol>
              </a:tblGrid>
              <a:tr h="242854">
                <a:tc>
                  <a:txBody>
                    <a:bodyPr/>
                    <a:lstStyle/>
                    <a:p>
                      <a:r>
                        <a:rPr lang="en-GB" sz="1200" dirty="0"/>
                        <a:t>Direct employment in businesses in receipt of visitor expenditure (FTE’s)</a:t>
                      </a:r>
                    </a:p>
                  </a:txBody>
                  <a:tcPr anchor="ctr">
                    <a:solidFill>
                      <a:schemeClr val="accent3">
                        <a:lumMod val="50000"/>
                      </a:schemeClr>
                    </a:solidFill>
                  </a:tcPr>
                </a:tc>
                <a:tc>
                  <a:txBody>
                    <a:bodyPr/>
                    <a:lstStyle/>
                    <a:p>
                      <a:pPr algn="ctr"/>
                      <a:r>
                        <a:rPr lang="en-GB" sz="1200" dirty="0"/>
                        <a:t>Staying visitor related</a:t>
                      </a:r>
                    </a:p>
                  </a:txBody>
                  <a:tcPr anchor="ctr">
                    <a:solidFill>
                      <a:schemeClr val="accent3">
                        <a:lumMod val="50000"/>
                      </a:schemeClr>
                    </a:solidFill>
                  </a:tcPr>
                </a:tc>
                <a:tc>
                  <a:txBody>
                    <a:bodyPr/>
                    <a:lstStyle/>
                    <a:p>
                      <a:pPr algn="ctr"/>
                      <a:r>
                        <a:rPr lang="en-GB" sz="1200" dirty="0"/>
                        <a:t>Day visitor related</a:t>
                      </a:r>
                    </a:p>
                  </a:txBody>
                  <a:tcPr anchor="ctr">
                    <a:solidFill>
                      <a:schemeClr val="accent3">
                        <a:lumMod val="50000"/>
                      </a:schemeClr>
                    </a:solidFill>
                  </a:tcPr>
                </a:tc>
                <a:tc>
                  <a:txBody>
                    <a:bodyPr/>
                    <a:lstStyle/>
                    <a:p>
                      <a:pPr algn="ctr"/>
                      <a:r>
                        <a:rPr lang="en-GB" sz="1200" dirty="0"/>
                        <a:t>Total</a:t>
                      </a:r>
                    </a:p>
                  </a:txBody>
                  <a:tcPr anchor="ctr">
                    <a:solidFill>
                      <a:schemeClr val="accent3">
                        <a:lumMod val="50000"/>
                      </a:schemeClr>
                    </a:solidFill>
                  </a:tcPr>
                </a:tc>
                <a:extLst>
                  <a:ext uri="{0D108BD9-81ED-4DB2-BD59-A6C34878D82A}">
                    <a16:rowId xmlns:a16="http://schemas.microsoft.com/office/drawing/2014/main" val="10000"/>
                  </a:ext>
                </a:extLst>
              </a:tr>
              <a:tr h="242854">
                <a:tc>
                  <a:txBody>
                    <a:bodyPr/>
                    <a:lstStyle/>
                    <a:p>
                      <a:pPr algn="l" fontAlgn="b"/>
                      <a:r>
                        <a:rPr lang="en-GB" sz="1100" b="1" i="0" u="none" strike="noStrike" dirty="0">
                          <a:solidFill>
                            <a:schemeClr val="bg1"/>
                          </a:solidFill>
                          <a:effectLst/>
                          <a:latin typeface="Calibri"/>
                        </a:rPr>
                        <a:t>Accommodation</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238</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243</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1"/>
                  </a:ext>
                </a:extLst>
              </a:tr>
              <a:tr h="242854">
                <a:tc>
                  <a:txBody>
                    <a:bodyPr/>
                    <a:lstStyle/>
                    <a:p>
                      <a:pPr algn="l" fontAlgn="b"/>
                      <a:r>
                        <a:rPr lang="en-GB" sz="1100" b="1" i="0" u="none" strike="noStrike" dirty="0">
                          <a:solidFill>
                            <a:schemeClr val="bg1"/>
                          </a:solidFill>
                          <a:effectLst/>
                          <a:latin typeface="Calibri"/>
                        </a:rPr>
                        <a:t>Retailing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79</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131</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210</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2"/>
                  </a:ext>
                </a:extLst>
              </a:tr>
              <a:tr h="242854">
                <a:tc>
                  <a:txBody>
                    <a:bodyPr/>
                    <a:lstStyle/>
                    <a:p>
                      <a:pPr algn="l" fontAlgn="b"/>
                      <a:r>
                        <a:rPr lang="en-GB" sz="1100" b="1" i="0" u="none" strike="noStrike" dirty="0">
                          <a:solidFill>
                            <a:schemeClr val="bg1"/>
                          </a:solidFill>
                          <a:effectLst/>
                          <a:latin typeface="Calibri"/>
                        </a:rPr>
                        <a:t>Catering</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129</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218</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347</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3"/>
                  </a:ext>
                </a:extLst>
              </a:tr>
              <a:tr h="242854">
                <a:tc>
                  <a:txBody>
                    <a:bodyPr/>
                    <a:lstStyle/>
                    <a:p>
                      <a:pPr algn="l" fontAlgn="b"/>
                      <a:r>
                        <a:rPr lang="en-GB" sz="1100" b="1" i="0" u="none" strike="noStrike" dirty="0">
                          <a:solidFill>
                            <a:schemeClr val="bg1"/>
                          </a:solidFill>
                          <a:effectLst/>
                          <a:latin typeface="Calibri"/>
                        </a:rPr>
                        <a:t>Attractions/entertainment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95</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109</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203</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4"/>
                  </a:ext>
                </a:extLst>
              </a:tr>
              <a:tr h="242854">
                <a:tc>
                  <a:txBody>
                    <a:bodyPr/>
                    <a:lstStyle/>
                    <a:p>
                      <a:pPr algn="l" fontAlgn="b"/>
                      <a:r>
                        <a:rPr lang="en-GB" sz="1100" b="1" i="0" u="none" strike="noStrike" dirty="0">
                          <a:solidFill>
                            <a:schemeClr val="bg1"/>
                          </a:solidFill>
                          <a:effectLst/>
                          <a:latin typeface="Calibri"/>
                        </a:rPr>
                        <a:t>Transport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36</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28</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63</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5"/>
                  </a:ext>
                </a:extLst>
              </a:tr>
              <a:tr h="242854">
                <a:tc>
                  <a:txBody>
                    <a:bodyPr/>
                    <a:lstStyle/>
                    <a:p>
                      <a:pPr algn="l" fontAlgn="b"/>
                      <a:r>
                        <a:rPr lang="en-GB" sz="1100" b="1" i="0" u="none" strike="noStrike" dirty="0">
                          <a:solidFill>
                            <a:schemeClr val="bg1"/>
                          </a:solidFill>
                          <a:effectLst/>
                          <a:latin typeface="Calibri"/>
                        </a:rPr>
                        <a:t>Arising from non trip spend</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93</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7620" marR="7620" marT="7620" marB="0" anchor="ctr">
                    <a:solidFill>
                      <a:schemeClr val="accent3">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93</a:t>
                      </a:r>
                    </a:p>
                  </a:txBody>
                  <a:tcPr marL="7620" marR="7620" marT="7620" marB="0" anchor="ctr">
                    <a:solidFill>
                      <a:schemeClr val="accent3">
                        <a:lumMod val="20000"/>
                        <a:lumOff val="80000"/>
                      </a:schemeClr>
                    </a:solidFill>
                  </a:tcPr>
                </a:tc>
                <a:extLst>
                  <a:ext uri="{0D108BD9-81ED-4DB2-BD59-A6C34878D82A}">
                    <a16:rowId xmlns:a16="http://schemas.microsoft.com/office/drawing/2014/main" val="10006"/>
                  </a:ext>
                </a:extLst>
              </a:tr>
              <a:tr h="242854">
                <a:tc>
                  <a:txBody>
                    <a:bodyPr/>
                    <a:lstStyle/>
                    <a:p>
                      <a:pPr algn="l" fontAlgn="b"/>
                      <a:r>
                        <a:rPr lang="en-GB" sz="1100" b="1" i="0" u="none" strike="noStrike" dirty="0">
                          <a:solidFill>
                            <a:schemeClr val="bg1"/>
                          </a:solidFill>
                          <a:effectLst/>
                          <a:latin typeface="Calibri"/>
                        </a:rPr>
                        <a:t>Total Direct</a:t>
                      </a:r>
                    </a:p>
                  </a:txBody>
                  <a:tcPr marL="72000" marR="9525" marT="9525" marB="0" anchor="ctr">
                    <a:solidFill>
                      <a:schemeClr val="accent3">
                        <a:lumMod val="50000"/>
                      </a:schemeClr>
                    </a:solidFill>
                  </a:tcPr>
                </a:tc>
                <a:tc>
                  <a:txBody>
                    <a:bodyPr/>
                    <a:lstStyle/>
                    <a:p>
                      <a:pPr algn="ctr" fontAlgn="b"/>
                      <a:r>
                        <a:rPr lang="en-GB" sz="1100" b="0" i="0" u="none" strike="noStrike">
                          <a:solidFill>
                            <a:srgbClr val="000000"/>
                          </a:solidFill>
                          <a:effectLst/>
                          <a:latin typeface="Calibri" panose="020F0502020204030204" pitchFamily="34" charset="0"/>
                        </a:rPr>
                        <a:t>670</a:t>
                      </a:r>
                    </a:p>
                  </a:txBody>
                  <a:tcPr marL="7620" marR="7620" marT="7620" marB="0" anchor="ctr">
                    <a:solidFill>
                      <a:schemeClr val="accent3">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491</a:t>
                      </a:r>
                    </a:p>
                  </a:txBody>
                  <a:tcPr marL="7620" marR="7620" marT="7620" marB="0" anchor="ctr">
                    <a:solidFill>
                      <a:schemeClr val="accent3">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1,160</a:t>
                      </a:r>
                    </a:p>
                  </a:txBody>
                  <a:tcPr marL="7620" marR="7620" marT="7620" marB="0" anchor="ct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4936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Gloucestershire - Day visits by location</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extLst>
              <p:ext uri="{D42A27DB-BD31-4B8C-83A1-F6EECF244321}">
                <p14:modId xmlns:p14="http://schemas.microsoft.com/office/powerpoint/2010/main" val="3671146389"/>
              </p:ext>
            </p:extLst>
          </p:nvPr>
        </p:nvGraphicFramePr>
        <p:xfrm>
          <a:off x="70519" y="2708920"/>
          <a:ext cx="453720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3433415534"/>
              </p:ext>
            </p:extLst>
          </p:nvPr>
        </p:nvGraphicFramePr>
        <p:xfrm>
          <a:off x="4607719" y="2708920"/>
          <a:ext cx="453720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92629834"/>
              </p:ext>
            </p:extLst>
          </p:nvPr>
        </p:nvGraphicFramePr>
        <p:xfrm>
          <a:off x="1559719" y="1412776"/>
          <a:ext cx="6096000" cy="74168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dirty="0"/>
                        <a:t>Total day visits</a:t>
                      </a:r>
                    </a:p>
                  </a:txBody>
                  <a:tcPr>
                    <a:solidFill>
                      <a:schemeClr val="accent3">
                        <a:lumMod val="50000"/>
                      </a:schemeClr>
                    </a:solidFill>
                  </a:tcPr>
                </a:tc>
                <a:tc>
                  <a:txBody>
                    <a:bodyPr/>
                    <a:lstStyle/>
                    <a:p>
                      <a:pPr algn="ctr"/>
                      <a:r>
                        <a:rPr lang="en-GB" dirty="0"/>
                        <a:t>Total day visit spend</a:t>
                      </a:r>
                    </a:p>
                  </a:txBody>
                  <a:tcPr>
                    <a:solidFill>
                      <a:schemeClr val="accent3">
                        <a:lumMod val="50000"/>
                      </a:schemeClr>
                    </a:solidFill>
                  </a:tcPr>
                </a:tc>
                <a:extLst>
                  <a:ext uri="{0D108BD9-81ED-4DB2-BD59-A6C34878D82A}">
                    <a16:rowId xmlns:a16="http://schemas.microsoft.com/office/drawing/2014/main" val="10000"/>
                  </a:ext>
                </a:extLst>
              </a:tr>
              <a:tr h="370840">
                <a:tc>
                  <a:txBody>
                    <a:bodyPr/>
                    <a:lstStyle/>
                    <a:p>
                      <a:pPr algn="ctr"/>
                      <a:r>
                        <a:rPr lang="en-GB" dirty="0"/>
                        <a:t>15,860,000</a:t>
                      </a:r>
                    </a:p>
                  </a:txBody>
                  <a:tcPr>
                    <a:solidFill>
                      <a:schemeClr val="accent3">
                        <a:lumMod val="40000"/>
                        <a:lumOff val="60000"/>
                      </a:schemeClr>
                    </a:solidFill>
                  </a:tcPr>
                </a:tc>
                <a:tc>
                  <a:txBody>
                    <a:bodyPr/>
                    <a:lstStyle/>
                    <a:p>
                      <a:pPr algn="ctr"/>
                      <a:r>
                        <a:rPr lang="en-GB" dirty="0"/>
                        <a:t>£620,157,000</a:t>
                      </a:r>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5296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a:solidFill>
                  <a:schemeClr val="accent3">
                    <a:lumMod val="50000"/>
                  </a:schemeClr>
                </a:solidFill>
                <a:latin typeface="Calibri" pitchFamily="34" charset="0"/>
                <a:ea typeface="+mj-ea"/>
                <a:cs typeface="Calibri" pitchFamily="34" charset="0"/>
              </a:rPr>
              <a:t>Gloucestershire - Estimated seasonality of day visits</a:t>
            </a:r>
          </a:p>
        </p:txBody>
      </p:sp>
      <p:cxnSp>
        <p:nvCxnSpPr>
          <p:cNvPr id="4" name="Straight Connector 3"/>
          <p:cNvCxnSpPr/>
          <p:nvPr/>
        </p:nvCxnSpPr>
        <p:spPr>
          <a:xfrm flipV="1">
            <a:off x="0" y="700088"/>
            <a:ext cx="9144000" cy="5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6" name="Chart 5"/>
          <p:cNvGraphicFramePr/>
          <p:nvPr>
            <p:extLst>
              <p:ext uri="{D42A27DB-BD31-4B8C-83A1-F6EECF244321}">
                <p14:modId xmlns:p14="http://schemas.microsoft.com/office/powerpoint/2010/main" val="2076750088"/>
              </p:ext>
            </p:extLst>
          </p:nvPr>
        </p:nvGraphicFramePr>
        <p:xfrm>
          <a:off x="539205" y="908720"/>
          <a:ext cx="8137028"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664594765"/>
              </p:ext>
            </p:extLst>
          </p:nvPr>
        </p:nvGraphicFramePr>
        <p:xfrm>
          <a:off x="611560" y="3953381"/>
          <a:ext cx="8137028"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9215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5904</TotalTime>
  <Words>6789</Words>
  <Application>Microsoft Office PowerPoint</Application>
  <PresentationFormat>On-screen Show (4:3)</PresentationFormat>
  <Paragraphs>2699</Paragraphs>
  <Slides>70</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70</vt:i4>
      </vt:variant>
    </vt:vector>
  </HeadingPairs>
  <TitlesOfParts>
    <vt:vector size="7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dc:creator>
  <cp:lastModifiedBy>Paul Haydon</cp:lastModifiedBy>
  <cp:revision>452</cp:revision>
  <cp:lastPrinted>2022-10-28T14:02:36Z</cp:lastPrinted>
  <dcterms:created xsi:type="dcterms:W3CDTF">2011-05-31T15:26:02Z</dcterms:created>
  <dcterms:modified xsi:type="dcterms:W3CDTF">2023-12-14T12:28:57Z</dcterms:modified>
</cp:coreProperties>
</file>